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>
                <a:alpha val="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/>
          <a:lstStyle/>
          <a:p>
            <a:r>
              <a:rPr lang="en-US" dirty="0" smtClean="0"/>
              <a:t>Event</a:t>
            </a:r>
            <a:r>
              <a:rPr lang="ru-RU" dirty="0" smtClean="0"/>
              <a:t>/</a:t>
            </a:r>
            <a:r>
              <a:rPr lang="en-US" dirty="0" smtClean="0"/>
              <a:t>BTL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ПОЕЗД ЖИЗНИ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li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115616" y="3573016"/>
            <a:ext cx="2448272" cy="945923"/>
          </a:xfrm>
          <a:prstGeom prst="rect">
            <a:avLst/>
          </a:prstGeom>
          <a:noFill/>
        </p:spPr>
      </p:pic>
      <p:pic>
        <p:nvPicPr>
          <p:cNvPr id="5" name="Picture 2" descr="F:\lin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1863736" cy="7200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5733256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 проект Громова Екатерина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 в реальности 3</a:t>
            </a:r>
            <a:endParaRPr lang="ru-RU" dirty="0"/>
          </a:p>
        </p:txBody>
      </p:sp>
      <p:pic>
        <p:nvPicPr>
          <p:cNvPr id="4" name="Содержимое 3" descr="оформление вагона 3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050" name="Picture 2" descr="F:\linia.png"/>
          <p:cNvPicPr>
            <a:picLocks noChangeAspect="1" noChangeArrowheads="1"/>
          </p:cNvPicPr>
          <p:nvPr/>
        </p:nvPicPr>
        <p:blipFill>
          <a:blip r:embed="rId2" cstate="print"/>
          <a:srcRect r="19590"/>
          <a:stretch>
            <a:fillRect/>
          </a:stretch>
        </p:blipFill>
        <p:spPr bwMode="auto">
          <a:xfrm>
            <a:off x="-468560" y="2765251"/>
            <a:ext cx="9612560" cy="4048125"/>
          </a:xfrm>
          <a:prstGeom prst="rect">
            <a:avLst/>
          </a:prstGeom>
          <a:noFill/>
        </p:spPr>
      </p:pic>
      <p:pic>
        <p:nvPicPr>
          <p:cNvPr id="2051" name="Picture 3" descr="F:\logo 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772816"/>
            <a:ext cx="1648974" cy="1158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день житель мегаполиса спускается в метро. У каждого свои мысли</a:t>
            </a:r>
            <a:r>
              <a:rPr lang="en-US" dirty="0" smtClean="0"/>
              <a:t>, </a:t>
            </a:r>
            <a:r>
              <a:rPr lang="ru-RU" dirty="0" smtClean="0"/>
              <a:t>проблемы. Позабыв</a:t>
            </a:r>
            <a:r>
              <a:rPr lang="en-US" dirty="0" smtClean="0"/>
              <a:t>, </a:t>
            </a:r>
            <a:r>
              <a:rPr lang="ru-RU" dirty="0" smtClean="0"/>
              <a:t>что такое ЖИЗНЬ</a:t>
            </a:r>
            <a:r>
              <a:rPr lang="en-US" dirty="0" smtClean="0"/>
              <a:t>,</a:t>
            </a:r>
            <a:r>
              <a:rPr lang="ru-RU" dirty="0" smtClean="0"/>
              <a:t> человек существует по привычке. Он не ценит мимолетные секунды.</a:t>
            </a:r>
          </a:p>
          <a:p>
            <a:r>
              <a:rPr lang="ru-RU" dirty="0" smtClean="0"/>
              <a:t>В память всем жертвам терактов в метро посвящена данная концепция вагонов.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Вагоны поездов будут созданы в соответствии с градиентами цветов</a:t>
            </a:r>
          </a:p>
          <a:p>
            <a:r>
              <a:rPr lang="ru-RU" dirty="0" smtClean="0"/>
              <a:t>По все длине вагонов будет </a:t>
            </a:r>
            <a:r>
              <a:rPr lang="ru-RU" dirty="0" err="1" smtClean="0"/>
              <a:t>наклеяна</a:t>
            </a:r>
            <a:r>
              <a:rPr lang="ru-RU" dirty="0" smtClean="0"/>
              <a:t> линия пульса</a:t>
            </a:r>
          </a:p>
          <a:p>
            <a:r>
              <a:rPr lang="ru-RU" dirty="0" smtClean="0"/>
              <a:t>В вагонах будут располагаться цитаты великих людей о жизни и так же призывы жить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Привлечь внимание к ценности жизни</a:t>
            </a:r>
          </a:p>
          <a:p>
            <a:r>
              <a:rPr lang="ru-RU" dirty="0" smtClean="0"/>
              <a:t>Отвлечь пассажиров от насущных проблем</a:t>
            </a:r>
          </a:p>
          <a:p>
            <a:r>
              <a:rPr lang="ru-RU" dirty="0" smtClean="0"/>
              <a:t>Напомнить</a:t>
            </a:r>
            <a:r>
              <a:rPr lang="en-US" dirty="0" smtClean="0"/>
              <a:t>, </a:t>
            </a:r>
            <a:r>
              <a:rPr lang="ru-RU" dirty="0" smtClean="0"/>
              <a:t>что жизнь нужно ценить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вагоны могут быть распространены в Москве и Санкт-Петербурге.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Внешний вид</a:t>
            </a:r>
            <a:endParaRPr lang="ru-RU" dirty="0"/>
          </a:p>
        </p:txBody>
      </p:sp>
      <p:pic>
        <p:nvPicPr>
          <p:cNvPr id="4" name="Содержимое 3" descr="Metro_2_all_v1-01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52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</a:t>
            </a:r>
            <a:endParaRPr lang="ru-RU" dirty="0"/>
          </a:p>
        </p:txBody>
      </p:sp>
      <p:pic>
        <p:nvPicPr>
          <p:cNvPr id="4" name="Содержимое 3" descr="Поезд олл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9270" b="30955"/>
          <a:stretch>
            <a:fillRect/>
          </a:stretch>
        </p:blipFill>
        <p:spPr>
          <a:xfrm>
            <a:off x="0" y="2348880"/>
            <a:ext cx="9144000" cy="316835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 в реальности</a:t>
            </a:r>
            <a:endParaRPr lang="ru-RU" dirty="0"/>
          </a:p>
        </p:txBody>
      </p:sp>
      <p:pic>
        <p:nvPicPr>
          <p:cNvPr id="4" name="Содержимое 3" descr="оформление вагона 1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3999" cy="5257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Интерьер в реальность 2</a:t>
            </a:r>
            <a:endParaRPr lang="ru-RU" dirty="0"/>
          </a:p>
        </p:txBody>
      </p:sp>
      <p:pic>
        <p:nvPicPr>
          <p:cNvPr id="4" name="Содержимое 3" descr="оформление вагона 2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23"/>
          <a:stretch>
            <a:fillRect/>
          </a:stretch>
        </p:blipFill>
        <p:spPr>
          <a:xfrm>
            <a:off x="0" y="1611032"/>
            <a:ext cx="9144000" cy="524696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132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Event/BTL</vt:lpstr>
      <vt:lpstr>История создания</vt:lpstr>
      <vt:lpstr>Концепция</vt:lpstr>
      <vt:lpstr>Цель</vt:lpstr>
      <vt:lpstr>Размещение</vt:lpstr>
      <vt:lpstr>Внешний вид</vt:lpstr>
      <vt:lpstr>Интерьер</vt:lpstr>
      <vt:lpstr>Интерьер в реальности</vt:lpstr>
      <vt:lpstr>Интерьер в реальность 2</vt:lpstr>
      <vt:lpstr>Интерьер в реальности 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Event/BTL</dc:title>
  <dc:creator>KaterinaQueen</dc:creator>
  <cp:lastModifiedBy>KaterinaQueen</cp:lastModifiedBy>
  <cp:revision>2</cp:revision>
  <dcterms:created xsi:type="dcterms:W3CDTF">2017-05-05T14:48:17Z</dcterms:created>
  <dcterms:modified xsi:type="dcterms:W3CDTF">2017-09-17T12:21:26Z</dcterms:modified>
</cp:coreProperties>
</file>