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6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7A42E-BEAF-476E-8CB8-95442EEB77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18C349D-8C2F-4C8F-8C8A-E29A5A84ADA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sz="2000" b="0" u="sng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География</a:t>
          </a:r>
          <a:endParaRPr lang="en-US" sz="2000" b="0" u="sng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ru-RU" sz="2000" b="0" u="sng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проекта</a:t>
          </a:r>
          <a:endParaRPr lang="ru-RU" sz="2000" b="0" u="sng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298B361-DAF3-43F5-B0E6-28E9F8D07577}" type="parTrans" cxnId="{3D4F24DA-1426-4C0A-AD25-DB0CC520BA3C}">
      <dgm:prSet/>
      <dgm:spPr/>
      <dgm:t>
        <a:bodyPr/>
        <a:lstStyle/>
        <a:p>
          <a:endParaRPr lang="ru-RU"/>
        </a:p>
      </dgm:t>
    </dgm:pt>
    <dgm:pt modelId="{BC6FE0D4-A2A6-4384-861A-A226A64E3C68}" type="sibTrans" cxnId="{3D4F24DA-1426-4C0A-AD25-DB0CC520BA3C}">
      <dgm:prSet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CEA67E93-70D1-4149-897E-0501F8D39DA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Россия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7ACC8-E02E-4197-B99D-5BA9AE75933D}" type="parTrans" cxnId="{4A13AA98-91CB-4569-A372-071D93FAC9EF}">
      <dgm:prSet/>
      <dgm:spPr/>
      <dgm:t>
        <a:bodyPr/>
        <a:lstStyle/>
        <a:p>
          <a:endParaRPr lang="ru-RU"/>
        </a:p>
      </dgm:t>
    </dgm:pt>
    <dgm:pt modelId="{2ED659AC-42AC-40CE-B10F-6438E19A9CD0}" type="sibTrans" cxnId="{4A13AA98-91CB-4569-A372-071D93FAC9EF}">
      <dgm:prSet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2FFD79B9-06BE-4D61-AC89-6C7FD5419455}" type="pres">
      <dgm:prSet presAssocID="{BBF7A42E-BEAF-476E-8CB8-95442EEB77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AB343F-E943-4482-B69A-9CF3DB843EEA}" type="pres">
      <dgm:prSet presAssocID="{018C349D-8C2F-4C8F-8C8A-E29A5A84ADA8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A825-5567-4EEC-8877-D2450D1FE6A2}" type="pres">
      <dgm:prSet presAssocID="{018C349D-8C2F-4C8F-8C8A-E29A5A84ADA8}" presName="gear1srcNode" presStyleLbl="node1" presStyleIdx="0" presStyleCnt="2"/>
      <dgm:spPr/>
      <dgm:t>
        <a:bodyPr/>
        <a:lstStyle/>
        <a:p>
          <a:endParaRPr lang="ru-RU"/>
        </a:p>
      </dgm:t>
    </dgm:pt>
    <dgm:pt modelId="{9AA436CE-D94B-4942-B2B6-25683D0F8166}" type="pres">
      <dgm:prSet presAssocID="{018C349D-8C2F-4C8F-8C8A-E29A5A84ADA8}" presName="gear1dstNode" presStyleLbl="node1" presStyleIdx="0" presStyleCnt="2"/>
      <dgm:spPr/>
      <dgm:t>
        <a:bodyPr/>
        <a:lstStyle/>
        <a:p>
          <a:endParaRPr lang="ru-RU"/>
        </a:p>
      </dgm:t>
    </dgm:pt>
    <dgm:pt modelId="{B8E4CCFF-5776-403B-AD2B-8EABE7487A4F}" type="pres">
      <dgm:prSet presAssocID="{CEA67E93-70D1-4149-897E-0501F8D39DA2}" presName="gear2" presStyleLbl="node1" presStyleIdx="1" presStyleCnt="2" custLinFactNeighborX="31953" custLinFactNeighborY="3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3D73-1C74-47B8-B490-F122BE268122}" type="pres">
      <dgm:prSet presAssocID="{CEA67E93-70D1-4149-897E-0501F8D39DA2}" presName="gear2srcNode" presStyleLbl="node1" presStyleIdx="1" presStyleCnt="2"/>
      <dgm:spPr/>
      <dgm:t>
        <a:bodyPr/>
        <a:lstStyle/>
        <a:p>
          <a:endParaRPr lang="ru-RU"/>
        </a:p>
      </dgm:t>
    </dgm:pt>
    <dgm:pt modelId="{EE9B2630-05C7-426C-A680-33F860B27630}" type="pres">
      <dgm:prSet presAssocID="{CEA67E93-70D1-4149-897E-0501F8D39DA2}" presName="gear2dstNode" presStyleLbl="node1" presStyleIdx="1" presStyleCnt="2"/>
      <dgm:spPr/>
      <dgm:t>
        <a:bodyPr/>
        <a:lstStyle/>
        <a:p>
          <a:endParaRPr lang="ru-RU"/>
        </a:p>
      </dgm:t>
    </dgm:pt>
    <dgm:pt modelId="{86B203F4-54D1-4FB7-8C46-A9F8455EA564}" type="pres">
      <dgm:prSet presAssocID="{BC6FE0D4-A2A6-4384-861A-A226A64E3C68}" presName="connector1" presStyleLbl="sibTrans2D1" presStyleIdx="0" presStyleCnt="2" custLinFactNeighborX="-9415" custLinFactNeighborY="-749"/>
      <dgm:spPr/>
      <dgm:t>
        <a:bodyPr/>
        <a:lstStyle/>
        <a:p>
          <a:endParaRPr lang="ru-RU"/>
        </a:p>
      </dgm:t>
    </dgm:pt>
    <dgm:pt modelId="{16B3C949-9439-43C0-AC18-B3A65A764D5F}" type="pres">
      <dgm:prSet presAssocID="{2ED659AC-42AC-40CE-B10F-6438E19A9CD0}" presName="connector2" presStyleLbl="sibTrans2D1" presStyleIdx="1" presStyleCnt="2" custLinFactNeighborX="26618" custLinFactNeighborY="7964"/>
      <dgm:spPr/>
      <dgm:t>
        <a:bodyPr/>
        <a:lstStyle/>
        <a:p>
          <a:endParaRPr lang="ru-RU"/>
        </a:p>
      </dgm:t>
    </dgm:pt>
  </dgm:ptLst>
  <dgm:cxnLst>
    <dgm:cxn modelId="{153FFA75-2D8E-4D66-A7AE-7D4ADD9D8630}" type="presOf" srcId="{BC6FE0D4-A2A6-4384-861A-A226A64E3C68}" destId="{86B203F4-54D1-4FB7-8C46-A9F8455EA564}" srcOrd="0" destOrd="0" presId="urn:microsoft.com/office/officeart/2005/8/layout/gear1"/>
    <dgm:cxn modelId="{4A13AA98-91CB-4569-A372-071D93FAC9EF}" srcId="{BBF7A42E-BEAF-476E-8CB8-95442EEB773E}" destId="{CEA67E93-70D1-4149-897E-0501F8D39DA2}" srcOrd="1" destOrd="0" parTransId="{6B07ACC8-E02E-4197-B99D-5BA9AE75933D}" sibTransId="{2ED659AC-42AC-40CE-B10F-6438E19A9CD0}"/>
    <dgm:cxn modelId="{4578A178-9636-4E78-8677-EA222454871B}" type="presOf" srcId="{018C349D-8C2F-4C8F-8C8A-E29A5A84ADA8}" destId="{FF56A825-5567-4EEC-8877-D2450D1FE6A2}" srcOrd="1" destOrd="0" presId="urn:microsoft.com/office/officeart/2005/8/layout/gear1"/>
    <dgm:cxn modelId="{31497586-563B-4DAF-82B7-380F5ADA091E}" type="presOf" srcId="{BBF7A42E-BEAF-476E-8CB8-95442EEB773E}" destId="{2FFD79B9-06BE-4D61-AC89-6C7FD5419455}" srcOrd="0" destOrd="0" presId="urn:microsoft.com/office/officeart/2005/8/layout/gear1"/>
    <dgm:cxn modelId="{B470EE00-BA0D-4782-ACFC-130EA49B5CA9}" type="presOf" srcId="{CEA67E93-70D1-4149-897E-0501F8D39DA2}" destId="{86393D73-1C74-47B8-B490-F122BE268122}" srcOrd="1" destOrd="0" presId="urn:microsoft.com/office/officeart/2005/8/layout/gear1"/>
    <dgm:cxn modelId="{FBC555AB-E693-4F76-8E06-6D7B0CB65788}" type="presOf" srcId="{CEA67E93-70D1-4149-897E-0501F8D39DA2}" destId="{B8E4CCFF-5776-403B-AD2B-8EABE7487A4F}" srcOrd="0" destOrd="0" presId="urn:microsoft.com/office/officeart/2005/8/layout/gear1"/>
    <dgm:cxn modelId="{53562A5A-3630-4040-A8BD-5D3740879BA9}" type="presOf" srcId="{2ED659AC-42AC-40CE-B10F-6438E19A9CD0}" destId="{16B3C949-9439-43C0-AC18-B3A65A764D5F}" srcOrd="0" destOrd="0" presId="urn:microsoft.com/office/officeart/2005/8/layout/gear1"/>
    <dgm:cxn modelId="{3D4F24DA-1426-4C0A-AD25-DB0CC520BA3C}" srcId="{BBF7A42E-BEAF-476E-8CB8-95442EEB773E}" destId="{018C349D-8C2F-4C8F-8C8A-E29A5A84ADA8}" srcOrd="0" destOrd="0" parTransId="{E298B361-DAF3-43F5-B0E6-28E9F8D07577}" sibTransId="{BC6FE0D4-A2A6-4384-861A-A226A64E3C68}"/>
    <dgm:cxn modelId="{CBDA2E02-F139-411A-A128-74DFFFBFD045}" type="presOf" srcId="{018C349D-8C2F-4C8F-8C8A-E29A5A84ADA8}" destId="{9AA436CE-D94B-4942-B2B6-25683D0F8166}" srcOrd="2" destOrd="0" presId="urn:microsoft.com/office/officeart/2005/8/layout/gear1"/>
    <dgm:cxn modelId="{E9EAA10E-0C84-42EF-9456-FAFE8C2A4B91}" type="presOf" srcId="{018C349D-8C2F-4C8F-8C8A-E29A5A84ADA8}" destId="{BDAB343F-E943-4482-B69A-9CF3DB843EEA}" srcOrd="0" destOrd="0" presId="urn:microsoft.com/office/officeart/2005/8/layout/gear1"/>
    <dgm:cxn modelId="{927233A6-8CB0-4C65-AF91-4D2A8E67DDE5}" type="presOf" srcId="{CEA67E93-70D1-4149-897E-0501F8D39DA2}" destId="{EE9B2630-05C7-426C-A680-33F860B27630}" srcOrd="2" destOrd="0" presId="urn:microsoft.com/office/officeart/2005/8/layout/gear1"/>
    <dgm:cxn modelId="{4DCB1AE6-CDAB-47FF-A60A-685453360D4D}" type="presParOf" srcId="{2FFD79B9-06BE-4D61-AC89-6C7FD5419455}" destId="{BDAB343F-E943-4482-B69A-9CF3DB843EEA}" srcOrd="0" destOrd="0" presId="urn:microsoft.com/office/officeart/2005/8/layout/gear1"/>
    <dgm:cxn modelId="{B0706B12-C10B-4B2A-8940-95E5468B52CD}" type="presParOf" srcId="{2FFD79B9-06BE-4D61-AC89-6C7FD5419455}" destId="{FF56A825-5567-4EEC-8877-D2450D1FE6A2}" srcOrd="1" destOrd="0" presId="urn:microsoft.com/office/officeart/2005/8/layout/gear1"/>
    <dgm:cxn modelId="{E2D870BF-BFAC-4537-8B70-1BC34D99A922}" type="presParOf" srcId="{2FFD79B9-06BE-4D61-AC89-6C7FD5419455}" destId="{9AA436CE-D94B-4942-B2B6-25683D0F8166}" srcOrd="2" destOrd="0" presId="urn:microsoft.com/office/officeart/2005/8/layout/gear1"/>
    <dgm:cxn modelId="{D68C157D-4175-48B9-A4CC-04E89700EB42}" type="presParOf" srcId="{2FFD79B9-06BE-4D61-AC89-6C7FD5419455}" destId="{B8E4CCFF-5776-403B-AD2B-8EABE7487A4F}" srcOrd="3" destOrd="0" presId="urn:microsoft.com/office/officeart/2005/8/layout/gear1"/>
    <dgm:cxn modelId="{38F78D5D-5E1D-44D6-AB2E-224C732A3B12}" type="presParOf" srcId="{2FFD79B9-06BE-4D61-AC89-6C7FD5419455}" destId="{86393D73-1C74-47B8-B490-F122BE268122}" srcOrd="4" destOrd="0" presId="urn:microsoft.com/office/officeart/2005/8/layout/gear1"/>
    <dgm:cxn modelId="{4DE1F1E7-A5CE-4D93-B52B-17CD9B162379}" type="presParOf" srcId="{2FFD79B9-06BE-4D61-AC89-6C7FD5419455}" destId="{EE9B2630-05C7-426C-A680-33F860B27630}" srcOrd="5" destOrd="0" presId="urn:microsoft.com/office/officeart/2005/8/layout/gear1"/>
    <dgm:cxn modelId="{FCAF3560-4161-4BE4-BBC6-E6561EEDCCD6}" type="presParOf" srcId="{2FFD79B9-06BE-4D61-AC89-6C7FD5419455}" destId="{86B203F4-54D1-4FB7-8C46-A9F8455EA564}" srcOrd="6" destOrd="0" presId="urn:microsoft.com/office/officeart/2005/8/layout/gear1"/>
    <dgm:cxn modelId="{97206DC8-2B31-4EBC-AED9-8192FACDA73D}" type="presParOf" srcId="{2FFD79B9-06BE-4D61-AC89-6C7FD5419455}" destId="{16B3C949-9439-43C0-AC18-B3A65A764D5F}" srcOrd="7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EB777-4C7D-4C42-81AC-828E45262A80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B35034-F5B7-45AF-950F-0AD0CA026DDD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Обмен мнениями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F15DF-BC92-4350-BCA1-13C009BDA850}" type="parTrans" cxnId="{A882E264-BD21-4042-9B7B-D876B68FBC72}">
      <dgm:prSet/>
      <dgm:spPr/>
      <dgm:t>
        <a:bodyPr/>
        <a:lstStyle/>
        <a:p>
          <a:endParaRPr lang="ru-RU"/>
        </a:p>
      </dgm:t>
    </dgm:pt>
    <dgm:pt modelId="{A4EBF485-EFD4-4B8C-96FE-F65F1BE9A6E8}" type="sibTrans" cxnId="{A882E264-BD21-4042-9B7B-D876B68FBC72}">
      <dgm:prSet/>
      <dgm:spPr/>
      <dgm:t>
        <a:bodyPr/>
        <a:lstStyle/>
        <a:p>
          <a:endParaRPr lang="ru-RU"/>
        </a:p>
      </dgm:t>
    </dgm:pt>
    <dgm:pt modelId="{9DCE8C59-4912-4437-8E77-A2626851C1E9}">
      <dgm:prSet custT="1"/>
      <dgm:spPr/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«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ЛитКонкурсах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VK/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Instagram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/YouTube)</a:t>
          </a: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9998B-F9CD-4FF7-BD56-B4A78E6C129E}" type="parTrans" cxnId="{B7DAE882-54E1-4B89-B19D-7C659B1A0799}">
      <dgm:prSet/>
      <dgm:spPr/>
      <dgm:t>
        <a:bodyPr/>
        <a:lstStyle/>
        <a:p>
          <a:endParaRPr lang="ru-RU"/>
        </a:p>
      </dgm:t>
    </dgm:pt>
    <dgm:pt modelId="{238537D3-B322-46D8-8D0C-0703D73E3887}" type="sibTrans" cxnId="{B7DAE882-54E1-4B89-B19D-7C659B1A0799}">
      <dgm:prSet/>
      <dgm:spPr/>
      <dgm:t>
        <a:bodyPr/>
        <a:lstStyle/>
        <a:p>
          <a:endParaRPr lang="ru-RU"/>
        </a:p>
      </dgm:t>
    </dgm:pt>
    <dgm:pt modelId="{FB6E5289-A3AD-44B8-AB48-769A2D4A7074}">
      <dgm:prSet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актуальной информации из мира литературы</a:t>
          </a:r>
        </a:p>
      </dgm:t>
    </dgm:pt>
    <dgm:pt modelId="{976A7B08-925F-40CB-BD81-65FF87635278}" type="parTrans" cxnId="{F7DBEEDF-E117-48FA-9FF3-88ADDF889E71}">
      <dgm:prSet/>
      <dgm:spPr/>
      <dgm:t>
        <a:bodyPr/>
        <a:lstStyle/>
        <a:p>
          <a:endParaRPr lang="ru-RU"/>
        </a:p>
      </dgm:t>
    </dgm:pt>
    <dgm:pt modelId="{3E11D861-3A5B-4704-AAFB-A5996067302E}" type="sibTrans" cxnId="{F7DBEEDF-E117-48FA-9FF3-88ADDF889E71}">
      <dgm:prSet/>
      <dgm:spPr/>
      <dgm:t>
        <a:bodyPr/>
        <a:lstStyle/>
        <a:p>
          <a:endParaRPr lang="ru-RU"/>
        </a:p>
      </dgm:t>
    </dgm:pt>
    <dgm:pt modelId="{92967A97-B448-4518-A357-97FB3C592F81}" type="pres">
      <dgm:prSet presAssocID="{A08EB777-4C7D-4C42-81AC-828E45262A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A16F2-503E-4BE6-8FEB-A7CC1DF68F8C}" type="pres">
      <dgm:prSet presAssocID="{13B35034-F5B7-45AF-950F-0AD0CA026D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2206C-22B4-4256-A13A-9A703AB942BB}" type="pres">
      <dgm:prSet presAssocID="{A4EBF485-EFD4-4B8C-96FE-F65F1BE9A6E8}" presName="spacer" presStyleCnt="0"/>
      <dgm:spPr/>
      <dgm:t>
        <a:bodyPr/>
        <a:lstStyle/>
        <a:p>
          <a:endParaRPr lang="ru-RU"/>
        </a:p>
      </dgm:t>
    </dgm:pt>
    <dgm:pt modelId="{868F1DFB-0DB3-4B9B-BE17-4D4A4811F2D3}" type="pres">
      <dgm:prSet presAssocID="{FB6E5289-A3AD-44B8-AB48-769A2D4A70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EC02E-7684-4235-A8DC-C463FEE15553}" type="pres">
      <dgm:prSet presAssocID="{3E11D861-3A5B-4704-AAFB-A5996067302E}" presName="spacer" presStyleCnt="0"/>
      <dgm:spPr/>
      <dgm:t>
        <a:bodyPr/>
        <a:lstStyle/>
        <a:p>
          <a:endParaRPr lang="ru-RU"/>
        </a:p>
      </dgm:t>
    </dgm:pt>
    <dgm:pt modelId="{752B8810-FA2E-42E4-B609-E88C2D810F7A}" type="pres">
      <dgm:prSet presAssocID="{9DCE8C59-4912-4437-8E77-A2626851C1E9}" presName="parentText" presStyleLbl="node1" presStyleIdx="2" presStyleCnt="3" custLinFactNeighborX="203" custLinFactNeighborY="53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AE882-54E1-4B89-B19D-7C659B1A0799}" srcId="{A08EB777-4C7D-4C42-81AC-828E45262A80}" destId="{9DCE8C59-4912-4437-8E77-A2626851C1E9}" srcOrd="2" destOrd="0" parTransId="{17B9998B-F9CD-4FF7-BD56-B4A78E6C129E}" sibTransId="{238537D3-B322-46D8-8D0C-0703D73E3887}"/>
    <dgm:cxn modelId="{AD59FD32-B89E-4D88-A173-BFB43D169F07}" type="presOf" srcId="{13B35034-F5B7-45AF-950F-0AD0CA026DDD}" destId="{60DA16F2-503E-4BE6-8FEB-A7CC1DF68F8C}" srcOrd="0" destOrd="0" presId="urn:microsoft.com/office/officeart/2005/8/layout/vList2"/>
    <dgm:cxn modelId="{417B8188-F480-46BB-9124-AD1D8A4A8816}" type="presOf" srcId="{A08EB777-4C7D-4C42-81AC-828E45262A80}" destId="{92967A97-B448-4518-A357-97FB3C592F81}" srcOrd="0" destOrd="0" presId="urn:microsoft.com/office/officeart/2005/8/layout/vList2"/>
    <dgm:cxn modelId="{F7DBEEDF-E117-48FA-9FF3-88ADDF889E71}" srcId="{A08EB777-4C7D-4C42-81AC-828E45262A80}" destId="{FB6E5289-A3AD-44B8-AB48-769A2D4A7074}" srcOrd="1" destOrd="0" parTransId="{976A7B08-925F-40CB-BD81-65FF87635278}" sibTransId="{3E11D861-3A5B-4704-AAFB-A5996067302E}"/>
    <dgm:cxn modelId="{C219CE94-6FD0-44E9-8B9F-80AB47E62C0A}" type="presOf" srcId="{9DCE8C59-4912-4437-8E77-A2626851C1E9}" destId="{752B8810-FA2E-42E4-B609-E88C2D810F7A}" srcOrd="0" destOrd="0" presId="urn:microsoft.com/office/officeart/2005/8/layout/vList2"/>
    <dgm:cxn modelId="{FC34F49F-C6FD-4D69-A659-EB763D102A2C}" type="presOf" srcId="{FB6E5289-A3AD-44B8-AB48-769A2D4A7074}" destId="{868F1DFB-0DB3-4B9B-BE17-4D4A4811F2D3}" srcOrd="0" destOrd="0" presId="urn:microsoft.com/office/officeart/2005/8/layout/vList2"/>
    <dgm:cxn modelId="{A882E264-BD21-4042-9B7B-D876B68FBC72}" srcId="{A08EB777-4C7D-4C42-81AC-828E45262A80}" destId="{13B35034-F5B7-45AF-950F-0AD0CA026DDD}" srcOrd="0" destOrd="0" parTransId="{545F15DF-BC92-4350-BCA1-13C009BDA850}" sibTransId="{A4EBF485-EFD4-4B8C-96FE-F65F1BE9A6E8}"/>
    <dgm:cxn modelId="{53DDD68A-18C3-4A07-9280-A49FEBD59BB7}" type="presParOf" srcId="{92967A97-B448-4518-A357-97FB3C592F81}" destId="{60DA16F2-503E-4BE6-8FEB-A7CC1DF68F8C}" srcOrd="0" destOrd="0" presId="urn:microsoft.com/office/officeart/2005/8/layout/vList2"/>
    <dgm:cxn modelId="{D43F7D45-B0C1-4864-AF69-5A3FC1ACC202}" type="presParOf" srcId="{92967A97-B448-4518-A357-97FB3C592F81}" destId="{4622206C-22B4-4256-A13A-9A703AB942BB}" srcOrd="1" destOrd="0" presId="urn:microsoft.com/office/officeart/2005/8/layout/vList2"/>
    <dgm:cxn modelId="{D9C41FD7-7BAD-4DEE-A907-B48ABD1FCA00}" type="presParOf" srcId="{92967A97-B448-4518-A357-97FB3C592F81}" destId="{868F1DFB-0DB3-4B9B-BE17-4D4A4811F2D3}" srcOrd="2" destOrd="0" presId="urn:microsoft.com/office/officeart/2005/8/layout/vList2"/>
    <dgm:cxn modelId="{DEC36749-8708-44C2-84E8-DBEDC0A72790}" type="presParOf" srcId="{92967A97-B448-4518-A357-97FB3C592F81}" destId="{AD5EC02E-7684-4235-A8DC-C463FEE15553}" srcOrd="3" destOrd="0" presId="urn:microsoft.com/office/officeart/2005/8/layout/vList2"/>
    <dgm:cxn modelId="{583648AF-B4A4-4B76-9651-AB109D5CB005}" type="presParOf" srcId="{92967A97-B448-4518-A357-97FB3C592F81}" destId="{752B8810-FA2E-42E4-B609-E88C2D810F7A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03699-1713-4AF0-A26D-8BA9659FC75C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A7EDABD-A660-4238-9A01-5D59BC808B2F}">
      <dgm:prSet phldrT="[Текст]"/>
      <dgm:spPr/>
      <dgm:t>
        <a:bodyPr/>
        <a:lstStyle/>
        <a:p>
          <a:pPr algn="ctr"/>
          <a:r>
            <a:rPr lang="ru-RU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Рубрики</a:t>
          </a:r>
          <a:endParaRPr lang="ru-RU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99A90-2E3C-40D2-9711-11802EDF98D7}" type="parTrans" cxnId="{7ABB6CE5-FDD6-43D5-BC58-4AE0E1E83B60}">
      <dgm:prSet/>
      <dgm:spPr/>
      <dgm:t>
        <a:bodyPr/>
        <a:lstStyle/>
        <a:p>
          <a:endParaRPr lang="ru-RU"/>
        </a:p>
      </dgm:t>
    </dgm:pt>
    <dgm:pt modelId="{5D5A3A2A-517C-45B8-ACA9-76B08A4BA126}" type="sibTrans" cxnId="{7ABB6CE5-FDD6-43D5-BC58-4AE0E1E83B60}">
      <dgm:prSet/>
      <dgm:spPr/>
      <dgm:t>
        <a:bodyPr/>
        <a:lstStyle/>
        <a:p>
          <a:endParaRPr lang="ru-RU"/>
        </a:p>
      </dgm:t>
    </dgm:pt>
    <dgm:pt modelId="{E5668033-F73C-4B99-A35C-C0E208E5CDD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«День сегодняшний»</a:t>
          </a:r>
        </a:p>
      </dgm:t>
    </dgm:pt>
    <dgm:pt modelId="{12A3E9CB-080D-42DB-8E5C-AE9A51773645}" type="parTrans" cxnId="{BEE3A5C8-DB04-453A-B528-DCB8F7DEEA10}">
      <dgm:prSet/>
      <dgm:spPr/>
      <dgm:t>
        <a:bodyPr/>
        <a:lstStyle/>
        <a:p>
          <a:endParaRPr lang="ru-RU"/>
        </a:p>
      </dgm:t>
    </dgm:pt>
    <dgm:pt modelId="{451B3027-995B-421D-9783-91F82A9A561D}" type="sibTrans" cxnId="{BEE3A5C8-DB04-453A-B528-DCB8F7DEEA10}">
      <dgm:prSet/>
      <dgm:spPr/>
      <dgm:t>
        <a:bodyPr/>
        <a:lstStyle/>
        <a:p>
          <a:endParaRPr lang="ru-RU"/>
        </a:p>
      </dgm:t>
    </dgm:pt>
    <dgm:pt modelId="{B906A06B-79F9-4FFF-9FCD-91957EECFEA3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«День вчерашний»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1AF9A-57A6-431F-B744-5D902FBDD275}" type="parTrans" cxnId="{882FB5A0-62CA-412C-A0CE-8F77E3CCE1F7}">
      <dgm:prSet/>
      <dgm:spPr/>
      <dgm:t>
        <a:bodyPr/>
        <a:lstStyle/>
        <a:p>
          <a:endParaRPr lang="ru-RU"/>
        </a:p>
      </dgm:t>
    </dgm:pt>
    <dgm:pt modelId="{37C53BEE-1A50-4562-89B3-48321D97F307}" type="sibTrans" cxnId="{882FB5A0-62CA-412C-A0CE-8F77E3CCE1F7}">
      <dgm:prSet/>
      <dgm:spPr/>
      <dgm:t>
        <a:bodyPr/>
        <a:lstStyle/>
        <a:p>
          <a:endParaRPr lang="ru-RU"/>
        </a:p>
      </dgm:t>
    </dgm:pt>
    <dgm:pt modelId="{9EB3833B-AECE-45D5-9683-96E134CD1D46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«Полезные анонсы»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E0C85-B2CF-40BA-8525-1361D79CA637}" type="parTrans" cxnId="{678F8CE4-146A-45AD-AA05-F8FA786878C4}">
      <dgm:prSet/>
      <dgm:spPr/>
      <dgm:t>
        <a:bodyPr/>
        <a:lstStyle/>
        <a:p>
          <a:endParaRPr lang="ru-RU"/>
        </a:p>
      </dgm:t>
    </dgm:pt>
    <dgm:pt modelId="{C4DF5C1B-D5FD-438A-95C4-1232EBBCD966}" type="sibTrans" cxnId="{678F8CE4-146A-45AD-AA05-F8FA786878C4}">
      <dgm:prSet/>
      <dgm:spPr/>
      <dgm:t>
        <a:bodyPr/>
        <a:lstStyle/>
        <a:p>
          <a:endParaRPr lang="ru-RU"/>
        </a:p>
      </dgm:t>
    </dgm:pt>
    <dgm:pt modelId="{CBA71F1F-6ADD-450B-9C71-15414D2F15A6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«Читаем вслух»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0839D-3F94-4159-A34A-68E864F5D392}" type="parTrans" cxnId="{259BBC32-85FC-4A47-B8FF-831194DD8B9E}">
      <dgm:prSet/>
      <dgm:spPr/>
      <dgm:t>
        <a:bodyPr/>
        <a:lstStyle/>
        <a:p>
          <a:endParaRPr lang="ru-RU"/>
        </a:p>
      </dgm:t>
    </dgm:pt>
    <dgm:pt modelId="{365C03EE-9E51-4110-B677-19BD8B025C18}" type="sibTrans" cxnId="{259BBC32-85FC-4A47-B8FF-831194DD8B9E}">
      <dgm:prSet/>
      <dgm:spPr/>
      <dgm:t>
        <a:bodyPr/>
        <a:lstStyle/>
        <a:p>
          <a:endParaRPr lang="ru-RU"/>
        </a:p>
      </dgm:t>
    </dgm:pt>
    <dgm:pt modelId="{4D936FF4-5041-40D5-9277-A12C5FA4A203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«Уроки и советы»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4D95DA-C9CA-462D-AF78-81F3FCBDE8CD}" type="parTrans" cxnId="{D9B6C631-015F-408A-928B-9BB6A0E7043A}">
      <dgm:prSet/>
      <dgm:spPr/>
      <dgm:t>
        <a:bodyPr/>
        <a:lstStyle/>
        <a:p>
          <a:endParaRPr lang="ru-RU"/>
        </a:p>
      </dgm:t>
    </dgm:pt>
    <dgm:pt modelId="{F151A9C1-E270-4B09-AFD6-96B75D3C28AE}" type="sibTrans" cxnId="{D9B6C631-015F-408A-928B-9BB6A0E7043A}">
      <dgm:prSet/>
      <dgm:spPr/>
      <dgm:t>
        <a:bodyPr/>
        <a:lstStyle/>
        <a:p>
          <a:endParaRPr lang="ru-RU"/>
        </a:p>
      </dgm:t>
    </dgm:pt>
    <dgm:pt modelId="{A9877F59-499E-48ED-A910-855E192AB3EF}" type="pres">
      <dgm:prSet presAssocID="{55D03699-1713-4AF0-A26D-8BA9659FC7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9A906-8C23-4A91-B367-E0310CFE918C}" type="pres">
      <dgm:prSet presAssocID="{3A7EDABD-A660-4238-9A01-5D59BC808B2F}" presName="roof" presStyleLbl="dkBgShp" presStyleIdx="0" presStyleCnt="2" custLinFactNeighborX="2828" custLinFactNeighborY="-22926"/>
      <dgm:spPr/>
      <dgm:t>
        <a:bodyPr/>
        <a:lstStyle/>
        <a:p>
          <a:endParaRPr lang="ru-RU"/>
        </a:p>
      </dgm:t>
    </dgm:pt>
    <dgm:pt modelId="{9305967B-9B19-46FE-B767-6A70FF5CAF98}" type="pres">
      <dgm:prSet presAssocID="{3A7EDABD-A660-4238-9A01-5D59BC808B2F}" presName="pillars" presStyleCnt="0"/>
      <dgm:spPr/>
      <dgm:t>
        <a:bodyPr/>
        <a:lstStyle/>
        <a:p>
          <a:endParaRPr lang="ru-RU"/>
        </a:p>
      </dgm:t>
    </dgm:pt>
    <dgm:pt modelId="{3157BD83-D705-4F1E-B701-1BAA8FA56DD8}" type="pres">
      <dgm:prSet presAssocID="{3A7EDABD-A660-4238-9A01-5D59BC808B2F}" presName="pillar1" presStyleLbl="node1" presStyleIdx="0" presStyleCnt="5" custScaleX="122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AFD23-6B83-41F8-A4A8-6269AEC29388}" type="pres">
      <dgm:prSet presAssocID="{B906A06B-79F9-4FFF-9FCD-91957EECFEA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51A58-3B59-4C3C-9A23-7371194786BB}" type="pres">
      <dgm:prSet presAssocID="{9EB3833B-AECE-45D5-9683-96E134CD1D46}" presName="pillarX" presStyleLbl="node1" presStyleIdx="2" presStyleCnt="5" custScaleX="86435" custScaleY="99185" custLinFactNeighborX="866" custLinFactNeighborY="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E906C-5338-406E-A472-A9A16EDA211F}" type="pres">
      <dgm:prSet presAssocID="{CBA71F1F-6ADD-450B-9C71-15414D2F15A6}" presName="pillarX" presStyleLbl="node1" presStyleIdx="3" presStyleCnt="5" custScaleX="83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DCC08-B3A6-4CBE-AA42-0FB8BD879FDC}" type="pres">
      <dgm:prSet presAssocID="{4D936FF4-5041-40D5-9277-A12C5FA4A203}" presName="pillarX" presStyleLbl="node1" presStyleIdx="4" presStyleCnt="5" custScaleX="8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DF095-8840-4CF7-9CA7-118F041B5FCF}" type="pres">
      <dgm:prSet presAssocID="{3A7EDABD-A660-4238-9A01-5D59BC808B2F}" presName="base" presStyleLbl="dkBgShp" presStyleIdx="1" presStyleCnt="2" custLinFactNeighborX="-2071" custLinFactNeighborY="-12086"/>
      <dgm:spPr/>
      <dgm:t>
        <a:bodyPr/>
        <a:lstStyle/>
        <a:p>
          <a:endParaRPr lang="ru-RU"/>
        </a:p>
      </dgm:t>
    </dgm:pt>
  </dgm:ptLst>
  <dgm:cxnLst>
    <dgm:cxn modelId="{678F8CE4-146A-45AD-AA05-F8FA786878C4}" srcId="{3A7EDABD-A660-4238-9A01-5D59BC808B2F}" destId="{9EB3833B-AECE-45D5-9683-96E134CD1D46}" srcOrd="2" destOrd="0" parTransId="{99CE0C85-B2CF-40BA-8525-1361D79CA637}" sibTransId="{C4DF5C1B-D5FD-438A-95C4-1232EBBCD966}"/>
    <dgm:cxn modelId="{2B8E0AE0-D216-487B-A34A-E8C78145F3AE}" type="presOf" srcId="{E5668033-F73C-4B99-A35C-C0E208E5CDD4}" destId="{3157BD83-D705-4F1E-B701-1BAA8FA56DD8}" srcOrd="0" destOrd="0" presId="urn:microsoft.com/office/officeart/2005/8/layout/hList3"/>
    <dgm:cxn modelId="{BEE3A5C8-DB04-453A-B528-DCB8F7DEEA10}" srcId="{3A7EDABD-A660-4238-9A01-5D59BC808B2F}" destId="{E5668033-F73C-4B99-A35C-C0E208E5CDD4}" srcOrd="0" destOrd="0" parTransId="{12A3E9CB-080D-42DB-8E5C-AE9A51773645}" sibTransId="{451B3027-995B-421D-9783-91F82A9A561D}"/>
    <dgm:cxn modelId="{0DA453B8-79E3-4D3C-A6B3-3F9C9E5D4985}" type="presOf" srcId="{3A7EDABD-A660-4238-9A01-5D59BC808B2F}" destId="{9B69A906-8C23-4A91-B367-E0310CFE918C}" srcOrd="0" destOrd="0" presId="urn:microsoft.com/office/officeart/2005/8/layout/hList3"/>
    <dgm:cxn modelId="{7ABB6CE5-FDD6-43D5-BC58-4AE0E1E83B60}" srcId="{55D03699-1713-4AF0-A26D-8BA9659FC75C}" destId="{3A7EDABD-A660-4238-9A01-5D59BC808B2F}" srcOrd="0" destOrd="0" parTransId="{8A299A90-2E3C-40D2-9711-11802EDF98D7}" sibTransId="{5D5A3A2A-517C-45B8-ACA9-76B08A4BA126}"/>
    <dgm:cxn modelId="{61CC5DF5-6A5D-4B89-9EE9-497337EDC010}" type="presOf" srcId="{4D936FF4-5041-40D5-9277-A12C5FA4A203}" destId="{E6CDCC08-B3A6-4CBE-AA42-0FB8BD879FDC}" srcOrd="0" destOrd="0" presId="urn:microsoft.com/office/officeart/2005/8/layout/hList3"/>
    <dgm:cxn modelId="{882FB5A0-62CA-412C-A0CE-8F77E3CCE1F7}" srcId="{3A7EDABD-A660-4238-9A01-5D59BC808B2F}" destId="{B906A06B-79F9-4FFF-9FCD-91957EECFEA3}" srcOrd="1" destOrd="0" parTransId="{B2E1AF9A-57A6-431F-B744-5D902FBDD275}" sibTransId="{37C53BEE-1A50-4562-89B3-48321D97F307}"/>
    <dgm:cxn modelId="{DC4AFCAE-3B95-4B94-8C3D-E80D8D785E3E}" type="presOf" srcId="{55D03699-1713-4AF0-A26D-8BA9659FC75C}" destId="{A9877F59-499E-48ED-A910-855E192AB3EF}" srcOrd="0" destOrd="0" presId="urn:microsoft.com/office/officeart/2005/8/layout/hList3"/>
    <dgm:cxn modelId="{259BBC32-85FC-4A47-B8FF-831194DD8B9E}" srcId="{3A7EDABD-A660-4238-9A01-5D59BC808B2F}" destId="{CBA71F1F-6ADD-450B-9C71-15414D2F15A6}" srcOrd="3" destOrd="0" parTransId="{9D00839D-3F94-4159-A34A-68E864F5D392}" sibTransId="{365C03EE-9E51-4110-B677-19BD8B025C18}"/>
    <dgm:cxn modelId="{94021A5B-031E-4E63-B68A-04C6807DDC7A}" type="presOf" srcId="{B906A06B-79F9-4FFF-9FCD-91957EECFEA3}" destId="{90DAFD23-6B83-41F8-A4A8-6269AEC29388}" srcOrd="0" destOrd="0" presId="urn:microsoft.com/office/officeart/2005/8/layout/hList3"/>
    <dgm:cxn modelId="{912E8F74-ECD5-4D33-A683-B1BBD1B0888E}" type="presOf" srcId="{9EB3833B-AECE-45D5-9683-96E134CD1D46}" destId="{E5951A58-3B59-4C3C-9A23-7371194786BB}" srcOrd="0" destOrd="0" presId="urn:microsoft.com/office/officeart/2005/8/layout/hList3"/>
    <dgm:cxn modelId="{D9B6C631-015F-408A-928B-9BB6A0E7043A}" srcId="{3A7EDABD-A660-4238-9A01-5D59BC808B2F}" destId="{4D936FF4-5041-40D5-9277-A12C5FA4A203}" srcOrd="4" destOrd="0" parTransId="{3F4D95DA-C9CA-462D-AF78-81F3FCBDE8CD}" sibTransId="{F151A9C1-E270-4B09-AFD6-96B75D3C28AE}"/>
    <dgm:cxn modelId="{3D5EFD24-7371-4EF4-B432-1A465EF4E74D}" type="presOf" srcId="{CBA71F1F-6ADD-450B-9C71-15414D2F15A6}" destId="{D92E906C-5338-406E-A472-A9A16EDA211F}" srcOrd="0" destOrd="0" presId="urn:microsoft.com/office/officeart/2005/8/layout/hList3"/>
    <dgm:cxn modelId="{1013D414-4541-4E99-9B71-265F583D5511}" type="presParOf" srcId="{A9877F59-499E-48ED-A910-855E192AB3EF}" destId="{9B69A906-8C23-4A91-B367-E0310CFE918C}" srcOrd="0" destOrd="0" presId="urn:microsoft.com/office/officeart/2005/8/layout/hList3"/>
    <dgm:cxn modelId="{929FDC46-C61D-469F-8654-2935866C3893}" type="presParOf" srcId="{A9877F59-499E-48ED-A910-855E192AB3EF}" destId="{9305967B-9B19-46FE-B767-6A70FF5CAF98}" srcOrd="1" destOrd="0" presId="urn:microsoft.com/office/officeart/2005/8/layout/hList3"/>
    <dgm:cxn modelId="{4F36154D-6CEC-42EB-9D61-855DB379350A}" type="presParOf" srcId="{9305967B-9B19-46FE-B767-6A70FF5CAF98}" destId="{3157BD83-D705-4F1E-B701-1BAA8FA56DD8}" srcOrd="0" destOrd="0" presId="urn:microsoft.com/office/officeart/2005/8/layout/hList3"/>
    <dgm:cxn modelId="{8F19D7DD-1BCF-43A1-98F9-E4633F9B3AD9}" type="presParOf" srcId="{9305967B-9B19-46FE-B767-6A70FF5CAF98}" destId="{90DAFD23-6B83-41F8-A4A8-6269AEC29388}" srcOrd="1" destOrd="0" presId="urn:microsoft.com/office/officeart/2005/8/layout/hList3"/>
    <dgm:cxn modelId="{E9A4C692-FF24-4D54-86EE-FDF35966229E}" type="presParOf" srcId="{9305967B-9B19-46FE-B767-6A70FF5CAF98}" destId="{E5951A58-3B59-4C3C-9A23-7371194786BB}" srcOrd="2" destOrd="0" presId="urn:microsoft.com/office/officeart/2005/8/layout/hList3"/>
    <dgm:cxn modelId="{FABCBB67-F1CE-4896-A147-F30D10A4ABDE}" type="presParOf" srcId="{9305967B-9B19-46FE-B767-6A70FF5CAF98}" destId="{D92E906C-5338-406E-A472-A9A16EDA211F}" srcOrd="3" destOrd="0" presId="urn:microsoft.com/office/officeart/2005/8/layout/hList3"/>
    <dgm:cxn modelId="{010AFCE0-4690-4535-B732-4CBE7BA60179}" type="presParOf" srcId="{9305967B-9B19-46FE-B767-6A70FF5CAF98}" destId="{E6CDCC08-B3A6-4CBE-AA42-0FB8BD879FDC}" srcOrd="4" destOrd="0" presId="urn:microsoft.com/office/officeart/2005/8/layout/hList3"/>
    <dgm:cxn modelId="{7D5746FD-A33C-4DAC-AF47-2C2A92E7D291}" type="presParOf" srcId="{A9877F59-499E-48ED-A910-855E192AB3EF}" destId="{938DF095-8840-4CF7-9CA7-118F041B5FCF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4B88CA-BDC9-444D-9324-B0E22D13353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1FB979-7B68-4238-A506-58AEB8FA4B9E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ты читаешь?</a:t>
          </a:r>
        </a:p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 ты читаешь?</a:t>
          </a:r>
        </a:p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твой отзыв о книге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</a:p>
        <a:p>
          <a:pPr algn="ctr"/>
          <a:endParaRPr lang="ru-RU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ru-RU" sz="18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приобщение к кругу читающих сегодня</a:t>
          </a:r>
          <a:endParaRPr lang="ru-RU" sz="1800" b="1" dirty="0">
            <a:solidFill>
              <a:schemeClr val="bg1">
                <a:lumMod val="8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8392AF-5381-4BD9-A483-8BD9181E2061}" type="parTrans" cxnId="{AAF9A406-022D-4FEC-857B-C20B937B83F0}">
      <dgm:prSet/>
      <dgm:spPr/>
      <dgm:t>
        <a:bodyPr/>
        <a:lstStyle/>
        <a:p>
          <a:endParaRPr lang="ru-RU"/>
        </a:p>
      </dgm:t>
    </dgm:pt>
    <dgm:pt modelId="{1356BB5D-717A-4112-9709-D8A53212A747}" type="sibTrans" cxnId="{AAF9A406-022D-4FEC-857B-C20B937B83F0}">
      <dgm:prSet/>
      <dgm:spPr/>
      <dgm:t>
        <a:bodyPr/>
        <a:lstStyle/>
        <a:p>
          <a:endParaRPr lang="ru-RU"/>
        </a:p>
      </dgm:t>
    </dgm:pt>
    <dgm:pt modelId="{1A8D2917-1882-4446-ABA8-E77650D974C6}" type="pres">
      <dgm:prSet presAssocID="{AD4B88CA-BDC9-444D-9324-B0E22D1335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713394-A654-4CFE-8B19-2342DA042A9A}" type="pres">
      <dgm:prSet presAssocID="{C41FB979-7B68-4238-A506-58AEB8FA4B9E}" presName="parentText" presStyleLbl="node1" presStyleIdx="0" presStyleCnt="1" custLinFactNeighborX="584" custLinFactNeighborY="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9A406-022D-4FEC-857B-C20B937B83F0}" srcId="{AD4B88CA-BDC9-444D-9324-B0E22D133530}" destId="{C41FB979-7B68-4238-A506-58AEB8FA4B9E}" srcOrd="0" destOrd="0" parTransId="{758392AF-5381-4BD9-A483-8BD9181E2061}" sibTransId="{1356BB5D-717A-4112-9709-D8A53212A747}"/>
    <dgm:cxn modelId="{0D72D626-50FB-4163-9F5F-CB564F7C7083}" type="presOf" srcId="{AD4B88CA-BDC9-444D-9324-B0E22D133530}" destId="{1A8D2917-1882-4446-ABA8-E77650D974C6}" srcOrd="0" destOrd="0" presId="urn:microsoft.com/office/officeart/2005/8/layout/vList2"/>
    <dgm:cxn modelId="{965F287A-C3AC-4B24-90E9-ADF102784A13}" type="presOf" srcId="{C41FB979-7B68-4238-A506-58AEB8FA4B9E}" destId="{77713394-A654-4CFE-8B19-2342DA042A9A}" srcOrd="0" destOrd="0" presId="urn:microsoft.com/office/officeart/2005/8/layout/vList2"/>
    <dgm:cxn modelId="{1A5CA152-4320-4164-9402-2E63AD6AB5AA}" type="presParOf" srcId="{1A8D2917-1882-4446-ABA8-E77650D974C6}" destId="{77713394-A654-4CFE-8B19-2342DA042A9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F804A-2C0E-4916-B4D6-69142FA035AB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4D97077-05D0-4B12-8985-B1E9860807B3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Рубрики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FEEED6B-2586-400D-B8DC-95EC3FA10754}" type="parTrans" cxnId="{139D9E82-B3D7-43C9-817B-1196613425F3}">
      <dgm:prSet/>
      <dgm:spPr/>
      <dgm:t>
        <a:bodyPr/>
        <a:lstStyle/>
        <a:p>
          <a:endParaRPr lang="ru-RU"/>
        </a:p>
      </dgm:t>
    </dgm:pt>
    <dgm:pt modelId="{349B9A12-B6B8-4087-814C-0F8C533C5060}" type="sibTrans" cxnId="{139D9E82-B3D7-43C9-817B-1196613425F3}">
      <dgm:prSet/>
      <dgm:spPr/>
      <dgm:t>
        <a:bodyPr/>
        <a:lstStyle/>
        <a:p>
          <a:endParaRPr lang="ru-RU"/>
        </a:p>
      </dgm:t>
    </dgm:pt>
    <dgm:pt modelId="{F3322AF2-7635-4728-8966-088AF0CC4E12}">
      <dgm:prSet phldrT="[Текст]" custT="1"/>
      <dgm:spPr/>
      <dgm:t>
        <a:bodyPr/>
        <a:lstStyle/>
        <a:p>
          <a:r>
            <a:rPr lang="ru-RU" sz="1200" b="1" i="0" dirty="0" smtClean="0">
              <a:solidFill>
                <a:schemeClr val="bg1"/>
              </a:solidFill>
            </a:rPr>
            <a:t>Заморская книга</a:t>
          </a:r>
          <a:endParaRPr lang="ru-RU" sz="1200" b="1" i="0" dirty="0">
            <a:solidFill>
              <a:schemeClr val="bg1"/>
            </a:solidFill>
          </a:endParaRPr>
        </a:p>
      </dgm:t>
    </dgm:pt>
    <dgm:pt modelId="{F23EB922-16A6-4672-88C0-BF13C5A7DFD5}" type="parTrans" cxnId="{433D7CBC-5571-4C88-967C-6621E956BA1C}">
      <dgm:prSet/>
      <dgm:spPr/>
      <dgm:t>
        <a:bodyPr/>
        <a:lstStyle/>
        <a:p>
          <a:endParaRPr lang="ru-RU"/>
        </a:p>
      </dgm:t>
    </dgm:pt>
    <dgm:pt modelId="{86D147CE-2D89-48D6-B74E-837D7C97CA3A}" type="sibTrans" cxnId="{433D7CBC-5571-4C88-967C-6621E956BA1C}">
      <dgm:prSet/>
      <dgm:spPr/>
      <dgm:t>
        <a:bodyPr/>
        <a:lstStyle/>
        <a:p>
          <a:endParaRPr lang="ru-RU"/>
        </a:p>
      </dgm:t>
    </dgm:pt>
    <dgm:pt modelId="{68077D2A-3328-48A1-942A-CA76062F364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Цитата дня</a:t>
          </a:r>
          <a:endParaRPr lang="ru-RU" sz="1400" b="1" dirty="0">
            <a:solidFill>
              <a:schemeClr val="bg1"/>
            </a:solidFill>
          </a:endParaRPr>
        </a:p>
      </dgm:t>
    </dgm:pt>
    <dgm:pt modelId="{F661D89B-10E7-41F9-8401-44BC6C249997}" type="parTrans" cxnId="{5686645C-9E32-4D50-AB78-455A465610CB}">
      <dgm:prSet/>
      <dgm:spPr/>
      <dgm:t>
        <a:bodyPr/>
        <a:lstStyle/>
        <a:p>
          <a:endParaRPr lang="ru-RU"/>
        </a:p>
      </dgm:t>
    </dgm:pt>
    <dgm:pt modelId="{2A2B306E-6468-443A-83FD-418D5BF71A1E}" type="sibTrans" cxnId="{5686645C-9E32-4D50-AB78-455A465610CB}">
      <dgm:prSet/>
      <dgm:spPr/>
      <dgm:t>
        <a:bodyPr/>
        <a:lstStyle/>
        <a:p>
          <a:endParaRPr lang="ru-RU"/>
        </a:p>
      </dgm:t>
    </dgm:pt>
    <dgm:pt modelId="{743CAA94-315C-4CB4-A4B0-452960A603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Стихи дня</a:t>
          </a:r>
          <a:endParaRPr lang="ru-RU" sz="1600" b="1" dirty="0">
            <a:solidFill>
              <a:schemeClr val="bg1"/>
            </a:solidFill>
          </a:endParaRPr>
        </a:p>
      </dgm:t>
    </dgm:pt>
    <dgm:pt modelId="{8BED9946-2C59-4CAB-B5F8-F499470BEEC4}" type="parTrans" cxnId="{8D0C5284-30B2-4276-A2BA-E656AD11BDBF}">
      <dgm:prSet/>
      <dgm:spPr/>
      <dgm:t>
        <a:bodyPr/>
        <a:lstStyle/>
        <a:p>
          <a:endParaRPr lang="ru-RU"/>
        </a:p>
      </dgm:t>
    </dgm:pt>
    <dgm:pt modelId="{D52F4E5D-4B36-4BBA-A4D6-89059F2CB534}" type="sibTrans" cxnId="{8D0C5284-30B2-4276-A2BA-E656AD11BDBF}">
      <dgm:prSet/>
      <dgm:spPr/>
      <dgm:t>
        <a:bodyPr/>
        <a:lstStyle/>
        <a:p>
          <a:endParaRPr lang="ru-RU"/>
        </a:p>
      </dgm:t>
    </dgm:pt>
    <dgm:pt modelId="{C11D500D-9473-4ADE-A3A8-A4CEF30BF3C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Проза дня</a:t>
          </a:r>
          <a:endParaRPr lang="ru-RU" sz="1600" b="1" dirty="0">
            <a:solidFill>
              <a:schemeClr val="bg1"/>
            </a:solidFill>
          </a:endParaRPr>
        </a:p>
      </dgm:t>
    </dgm:pt>
    <dgm:pt modelId="{8FE883A7-CB20-491C-BDC1-76CDE700C95E}" type="parTrans" cxnId="{B92E27E0-5BD3-4E68-9363-244EDD0229C7}">
      <dgm:prSet/>
      <dgm:spPr/>
      <dgm:t>
        <a:bodyPr/>
        <a:lstStyle/>
        <a:p>
          <a:endParaRPr lang="ru-RU"/>
        </a:p>
      </dgm:t>
    </dgm:pt>
    <dgm:pt modelId="{F0E67445-1F8F-441F-84F7-2E5C64EEB60F}" type="sibTrans" cxnId="{B92E27E0-5BD3-4E68-9363-244EDD0229C7}">
      <dgm:prSet/>
      <dgm:spPr/>
      <dgm:t>
        <a:bodyPr/>
        <a:lstStyle/>
        <a:p>
          <a:endParaRPr lang="ru-RU"/>
        </a:p>
      </dgm:t>
    </dgm:pt>
    <dgm:pt modelId="{0D30570F-8221-4C51-8550-D65F811E13DE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Наша книга</a:t>
          </a:r>
          <a:endParaRPr lang="ru-RU" sz="1600" b="1" dirty="0">
            <a:solidFill>
              <a:schemeClr val="bg1"/>
            </a:solidFill>
          </a:endParaRPr>
        </a:p>
      </dgm:t>
    </dgm:pt>
    <dgm:pt modelId="{07882A05-C3CD-4255-8CD2-9F0060BEC5F7}" type="parTrans" cxnId="{E9ED99E0-D0DD-426A-9CD7-BD5D7F66D525}">
      <dgm:prSet/>
      <dgm:spPr/>
      <dgm:t>
        <a:bodyPr/>
        <a:lstStyle/>
        <a:p>
          <a:endParaRPr lang="ru-RU"/>
        </a:p>
      </dgm:t>
    </dgm:pt>
    <dgm:pt modelId="{389C7203-F694-4B62-9E86-1B47B5A4E9D4}" type="sibTrans" cxnId="{E9ED99E0-D0DD-426A-9CD7-BD5D7F66D525}">
      <dgm:prSet/>
      <dgm:spPr/>
      <dgm:t>
        <a:bodyPr/>
        <a:lstStyle/>
        <a:p>
          <a:endParaRPr lang="ru-RU"/>
        </a:p>
      </dgm:t>
    </dgm:pt>
    <dgm:pt modelId="{25C100F4-4162-474C-94E4-D0F5C6D0BBE2}" type="pres">
      <dgm:prSet presAssocID="{62EF804A-2C0E-4916-B4D6-69142FA035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A85B9-3237-4256-8F22-F9739868EB57}" type="pres">
      <dgm:prSet presAssocID="{62EF804A-2C0E-4916-B4D6-69142FA035A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4BBC7DF-C5A2-4C66-997B-C9136A0974E6}" type="pres">
      <dgm:prSet presAssocID="{B4D97077-05D0-4B12-8985-B1E9860807B3}" presName="centerShape" presStyleLbl="vennNode1" presStyleIdx="0" presStyleCnt="6" custLinFactNeighborX="-1367" custLinFactNeighborY="-289"/>
      <dgm:spPr/>
      <dgm:t>
        <a:bodyPr/>
        <a:lstStyle/>
        <a:p>
          <a:endParaRPr lang="ru-RU"/>
        </a:p>
      </dgm:t>
    </dgm:pt>
    <dgm:pt modelId="{E8F4F8C2-35D3-45BF-9E9B-2C55067F3EAB}" type="pres">
      <dgm:prSet presAssocID="{F3322AF2-7635-4728-8966-088AF0CC4E12}" presName="node" presStyleLbl="vennNode1" presStyleIdx="1" presStyleCnt="6" custRadScaleRad="84813" custRadScaleInc="9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D569E-CD54-4B6A-9FEF-0FD5622D20D6}" type="pres">
      <dgm:prSet presAssocID="{0D30570F-8221-4C51-8550-D65F811E13DE}" presName="node" presStyleLbl="vennNode1" presStyleIdx="2" presStyleCnt="6" custRadScaleRad="93340" custRadScaleInc="-10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5BAAC-72B1-488E-AE41-239A861AD3AC}" type="pres">
      <dgm:prSet presAssocID="{68077D2A-3328-48A1-942A-CA76062F364E}" presName="node" presStyleLbl="vennNode1" presStyleIdx="3" presStyleCnt="6" custRadScaleRad="96234" custRadScaleInc="-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2DD85-77D7-42EF-805E-1DFE100A4752}" type="pres">
      <dgm:prSet presAssocID="{743CAA94-315C-4CB4-A4B0-452960A60389}" presName="node" presStyleLbl="vennNode1" presStyleIdx="4" presStyleCnt="6" custRadScaleRad="102057" custRadScaleInc="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45C9F-4511-4181-99D7-485C0166B480}" type="pres">
      <dgm:prSet presAssocID="{C11D500D-9473-4ADE-A3A8-A4CEF30BF3CF}" presName="node" presStyleLbl="vennNode1" presStyleIdx="5" presStyleCnt="6" custRadScaleRad="97595" custRadScaleInc="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D9E82-B3D7-43C9-817B-1196613425F3}" srcId="{62EF804A-2C0E-4916-B4D6-69142FA035AB}" destId="{B4D97077-05D0-4B12-8985-B1E9860807B3}" srcOrd="0" destOrd="0" parTransId="{5FEEED6B-2586-400D-B8DC-95EC3FA10754}" sibTransId="{349B9A12-B6B8-4087-814C-0F8C533C5060}"/>
    <dgm:cxn modelId="{B92E27E0-5BD3-4E68-9363-244EDD0229C7}" srcId="{B4D97077-05D0-4B12-8985-B1E9860807B3}" destId="{C11D500D-9473-4ADE-A3A8-A4CEF30BF3CF}" srcOrd="4" destOrd="0" parTransId="{8FE883A7-CB20-491C-BDC1-76CDE700C95E}" sibTransId="{F0E67445-1F8F-441F-84F7-2E5C64EEB60F}"/>
    <dgm:cxn modelId="{0B2C8EC1-D552-4AD5-A9B6-462A1E69B026}" type="presOf" srcId="{743CAA94-315C-4CB4-A4B0-452960A60389}" destId="{DA52DD85-77D7-42EF-805E-1DFE100A4752}" srcOrd="0" destOrd="0" presId="urn:microsoft.com/office/officeart/2005/8/layout/radial3"/>
    <dgm:cxn modelId="{C01E9E0C-659D-4612-BBC9-5F777743938E}" type="presOf" srcId="{62EF804A-2C0E-4916-B4D6-69142FA035AB}" destId="{25C100F4-4162-474C-94E4-D0F5C6D0BBE2}" srcOrd="0" destOrd="0" presId="urn:microsoft.com/office/officeart/2005/8/layout/radial3"/>
    <dgm:cxn modelId="{CCEBB7BB-2A83-49DC-B12D-2AFCA91F23DE}" type="presOf" srcId="{B4D97077-05D0-4B12-8985-B1E9860807B3}" destId="{04BBC7DF-C5A2-4C66-997B-C9136A0974E6}" srcOrd="0" destOrd="0" presId="urn:microsoft.com/office/officeart/2005/8/layout/radial3"/>
    <dgm:cxn modelId="{5686645C-9E32-4D50-AB78-455A465610CB}" srcId="{B4D97077-05D0-4B12-8985-B1E9860807B3}" destId="{68077D2A-3328-48A1-942A-CA76062F364E}" srcOrd="2" destOrd="0" parTransId="{F661D89B-10E7-41F9-8401-44BC6C249997}" sibTransId="{2A2B306E-6468-443A-83FD-418D5BF71A1E}"/>
    <dgm:cxn modelId="{6959C2B9-19B3-472F-9A3A-621B44A5CFE5}" type="presOf" srcId="{0D30570F-8221-4C51-8550-D65F811E13DE}" destId="{E09D569E-CD54-4B6A-9FEF-0FD5622D20D6}" srcOrd="0" destOrd="0" presId="urn:microsoft.com/office/officeart/2005/8/layout/radial3"/>
    <dgm:cxn modelId="{02111C12-DEA7-45F6-A9E6-BA4F682A90E9}" type="presOf" srcId="{F3322AF2-7635-4728-8966-088AF0CC4E12}" destId="{E8F4F8C2-35D3-45BF-9E9B-2C55067F3EAB}" srcOrd="0" destOrd="0" presId="urn:microsoft.com/office/officeart/2005/8/layout/radial3"/>
    <dgm:cxn modelId="{6EC3AB28-A1BF-4CEB-9188-59EED77C92D3}" type="presOf" srcId="{68077D2A-3328-48A1-942A-CA76062F364E}" destId="{9B65BAAC-72B1-488E-AE41-239A861AD3AC}" srcOrd="0" destOrd="0" presId="urn:microsoft.com/office/officeart/2005/8/layout/radial3"/>
    <dgm:cxn modelId="{8D0C5284-30B2-4276-A2BA-E656AD11BDBF}" srcId="{B4D97077-05D0-4B12-8985-B1E9860807B3}" destId="{743CAA94-315C-4CB4-A4B0-452960A60389}" srcOrd="3" destOrd="0" parTransId="{8BED9946-2C59-4CAB-B5F8-F499470BEEC4}" sibTransId="{D52F4E5D-4B36-4BBA-A4D6-89059F2CB534}"/>
    <dgm:cxn modelId="{25FF5801-9822-4CCF-8B16-4E1B1AF6F4A5}" type="presOf" srcId="{C11D500D-9473-4ADE-A3A8-A4CEF30BF3CF}" destId="{ABE45C9F-4511-4181-99D7-485C0166B480}" srcOrd="0" destOrd="0" presId="urn:microsoft.com/office/officeart/2005/8/layout/radial3"/>
    <dgm:cxn modelId="{433D7CBC-5571-4C88-967C-6621E956BA1C}" srcId="{B4D97077-05D0-4B12-8985-B1E9860807B3}" destId="{F3322AF2-7635-4728-8966-088AF0CC4E12}" srcOrd="0" destOrd="0" parTransId="{F23EB922-16A6-4672-88C0-BF13C5A7DFD5}" sibTransId="{86D147CE-2D89-48D6-B74E-837D7C97CA3A}"/>
    <dgm:cxn modelId="{E9ED99E0-D0DD-426A-9CD7-BD5D7F66D525}" srcId="{B4D97077-05D0-4B12-8985-B1E9860807B3}" destId="{0D30570F-8221-4C51-8550-D65F811E13DE}" srcOrd="1" destOrd="0" parTransId="{07882A05-C3CD-4255-8CD2-9F0060BEC5F7}" sibTransId="{389C7203-F694-4B62-9E86-1B47B5A4E9D4}"/>
    <dgm:cxn modelId="{D87D9B72-BFCE-4A43-88BE-5C3DBF63CD88}" type="presParOf" srcId="{25C100F4-4162-474C-94E4-D0F5C6D0BBE2}" destId="{881A85B9-3237-4256-8F22-F9739868EB57}" srcOrd="0" destOrd="0" presId="urn:microsoft.com/office/officeart/2005/8/layout/radial3"/>
    <dgm:cxn modelId="{BB636F12-888E-49E4-9BA1-8EFD7EDFA725}" type="presParOf" srcId="{881A85B9-3237-4256-8F22-F9739868EB57}" destId="{04BBC7DF-C5A2-4C66-997B-C9136A0974E6}" srcOrd="0" destOrd="0" presId="urn:microsoft.com/office/officeart/2005/8/layout/radial3"/>
    <dgm:cxn modelId="{C47C6EF2-1F50-4E4A-93B6-36A6B95220C1}" type="presParOf" srcId="{881A85B9-3237-4256-8F22-F9739868EB57}" destId="{E8F4F8C2-35D3-45BF-9E9B-2C55067F3EAB}" srcOrd="1" destOrd="0" presId="urn:microsoft.com/office/officeart/2005/8/layout/radial3"/>
    <dgm:cxn modelId="{85BD37FA-D4CC-4B83-802D-6CA5BAB7EBB6}" type="presParOf" srcId="{881A85B9-3237-4256-8F22-F9739868EB57}" destId="{E09D569E-CD54-4B6A-9FEF-0FD5622D20D6}" srcOrd="2" destOrd="0" presId="urn:microsoft.com/office/officeart/2005/8/layout/radial3"/>
    <dgm:cxn modelId="{BE1C361E-4E88-4BB0-9A77-AF78CCA0AAA1}" type="presParOf" srcId="{881A85B9-3237-4256-8F22-F9739868EB57}" destId="{9B65BAAC-72B1-488E-AE41-239A861AD3AC}" srcOrd="3" destOrd="0" presId="urn:microsoft.com/office/officeart/2005/8/layout/radial3"/>
    <dgm:cxn modelId="{5FC68D90-2586-44AB-9236-DA01E8540047}" type="presParOf" srcId="{881A85B9-3237-4256-8F22-F9739868EB57}" destId="{DA52DD85-77D7-42EF-805E-1DFE100A4752}" srcOrd="4" destOrd="0" presId="urn:microsoft.com/office/officeart/2005/8/layout/radial3"/>
    <dgm:cxn modelId="{A4D6FFB0-92A8-43D2-B8A7-7975DE6F90CF}" type="presParOf" srcId="{881A85B9-3237-4256-8F22-F9739868EB57}" destId="{ABE45C9F-4511-4181-99D7-485C0166B480}" srcOrd="5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8CD50C-F3D9-4B41-993D-0C7AD626431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347DF8-40EC-43E5-84B5-CB7E8660B55B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– место литературы сегодня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C3014-AA8B-432C-A05A-2A47F235C88D}" type="parTrans" cxnId="{54349C5D-89B0-4345-9A96-B86B2C9C5F60}">
      <dgm:prSet/>
      <dgm:spPr/>
      <dgm:t>
        <a:bodyPr/>
        <a:lstStyle/>
        <a:p>
          <a:endParaRPr lang="ru-RU" sz="2000" b="0"/>
        </a:p>
      </dgm:t>
    </dgm:pt>
    <dgm:pt modelId="{710F180F-2151-45E0-A387-2FAF892DC8B5}" type="sibTrans" cxnId="{54349C5D-89B0-4345-9A96-B86B2C9C5F60}">
      <dgm:prSet/>
      <dgm:spPr/>
      <dgm:t>
        <a:bodyPr/>
        <a:lstStyle/>
        <a:p>
          <a:endParaRPr lang="ru-RU" sz="2000" b="0"/>
        </a:p>
      </dgm:t>
    </dgm:pt>
    <dgm:pt modelId="{172AD8B1-3019-449C-BAC7-6260E97ACC1F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Актуализировать чтение в современном обществе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0BDA21-FFEE-4A4F-BBC7-F6C318C979E3}" type="parTrans" cxnId="{7761DD2C-2F01-4487-A785-D63992F31EDB}">
      <dgm:prSet/>
      <dgm:spPr/>
      <dgm:t>
        <a:bodyPr/>
        <a:lstStyle/>
        <a:p>
          <a:endParaRPr lang="ru-RU" sz="2000" b="0"/>
        </a:p>
      </dgm:t>
    </dgm:pt>
    <dgm:pt modelId="{78CC557D-586C-4181-8C68-AE87F5B6DDDE}" type="sibTrans" cxnId="{7761DD2C-2F01-4487-A785-D63992F31EDB}">
      <dgm:prSet/>
      <dgm:spPr/>
      <dgm:t>
        <a:bodyPr/>
        <a:lstStyle/>
        <a:p>
          <a:endParaRPr lang="ru-RU" sz="2000" b="0"/>
        </a:p>
      </dgm:t>
    </dgm:pt>
    <dgm:pt modelId="{986E9F71-1156-4125-9761-EF6642077390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Объединить читающее общество и развивать его структуру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3462F-AEEC-4FAC-9CEC-5CB1080B6862}" type="parTrans" cxnId="{E92BB8E8-DACD-4852-8A0B-6DEADB9104CB}">
      <dgm:prSet/>
      <dgm:spPr/>
      <dgm:t>
        <a:bodyPr/>
        <a:lstStyle/>
        <a:p>
          <a:endParaRPr lang="ru-RU" sz="2000" b="0"/>
        </a:p>
      </dgm:t>
    </dgm:pt>
    <dgm:pt modelId="{7D689E0E-3188-4CDC-AE06-2FB0C10FFC7F}" type="sibTrans" cxnId="{E92BB8E8-DACD-4852-8A0B-6DEADB9104CB}">
      <dgm:prSet/>
      <dgm:spPr/>
      <dgm:t>
        <a:bodyPr/>
        <a:lstStyle/>
        <a:p>
          <a:endParaRPr lang="ru-RU" sz="2000" b="0"/>
        </a:p>
      </dgm:t>
    </dgm:pt>
    <dgm:pt modelId="{656E2AB6-FBD3-453E-9088-974B2E958180}" type="pres">
      <dgm:prSet presAssocID="{458CD50C-F3D9-4B41-993D-0C7AD62643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F2E76-0C76-4033-B1FE-68B910E07AD0}" type="pres">
      <dgm:prSet presAssocID="{56347DF8-40EC-43E5-84B5-CB7E8660B5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583A8-BE33-4C33-8077-DEEC7CD40DC6}" type="pres">
      <dgm:prSet presAssocID="{710F180F-2151-45E0-A387-2FAF892DC8B5}" presName="spacer" presStyleCnt="0"/>
      <dgm:spPr/>
      <dgm:t>
        <a:bodyPr/>
        <a:lstStyle/>
        <a:p>
          <a:endParaRPr lang="ru-RU"/>
        </a:p>
      </dgm:t>
    </dgm:pt>
    <dgm:pt modelId="{175DC924-B7EA-4A89-87BF-F7F171529B71}" type="pres">
      <dgm:prSet presAssocID="{172AD8B1-3019-449C-BAC7-6260E97ACC1F}" presName="parentText" presStyleLbl="node1" presStyleIdx="1" presStyleCnt="3" custLinFactNeighborY="15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A5EE-F4AE-4DC3-B9EC-072741D29382}" type="pres">
      <dgm:prSet presAssocID="{78CC557D-586C-4181-8C68-AE87F5B6DDDE}" presName="spacer" presStyleCnt="0"/>
      <dgm:spPr/>
      <dgm:t>
        <a:bodyPr/>
        <a:lstStyle/>
        <a:p>
          <a:endParaRPr lang="ru-RU"/>
        </a:p>
      </dgm:t>
    </dgm:pt>
    <dgm:pt modelId="{5E7F984F-B3A9-4770-8990-F9B6F9E5A702}" type="pres">
      <dgm:prSet presAssocID="{986E9F71-1156-4125-9761-EF6642077390}" presName="parentText" presStyleLbl="node1" presStyleIdx="2" presStyleCnt="3" custLinFactNeighborY="-9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49C5D-89B0-4345-9A96-B86B2C9C5F60}" srcId="{458CD50C-F3D9-4B41-993D-0C7AD626431D}" destId="{56347DF8-40EC-43E5-84B5-CB7E8660B55B}" srcOrd="0" destOrd="0" parTransId="{8FFC3014-AA8B-432C-A05A-2A47F235C88D}" sibTransId="{710F180F-2151-45E0-A387-2FAF892DC8B5}"/>
    <dgm:cxn modelId="{7761DD2C-2F01-4487-A785-D63992F31EDB}" srcId="{458CD50C-F3D9-4B41-993D-0C7AD626431D}" destId="{172AD8B1-3019-449C-BAC7-6260E97ACC1F}" srcOrd="1" destOrd="0" parTransId="{630BDA21-FFEE-4A4F-BBC7-F6C318C979E3}" sibTransId="{78CC557D-586C-4181-8C68-AE87F5B6DDDE}"/>
    <dgm:cxn modelId="{E92BB8E8-DACD-4852-8A0B-6DEADB9104CB}" srcId="{458CD50C-F3D9-4B41-993D-0C7AD626431D}" destId="{986E9F71-1156-4125-9761-EF6642077390}" srcOrd="2" destOrd="0" parTransId="{0E03462F-AEEC-4FAC-9CEC-5CB1080B6862}" sibTransId="{7D689E0E-3188-4CDC-AE06-2FB0C10FFC7F}"/>
    <dgm:cxn modelId="{74EA0502-D577-4CE2-914C-E191DC21A856}" type="presOf" srcId="{986E9F71-1156-4125-9761-EF6642077390}" destId="{5E7F984F-B3A9-4770-8990-F9B6F9E5A702}" srcOrd="0" destOrd="0" presId="urn:microsoft.com/office/officeart/2005/8/layout/vList2"/>
    <dgm:cxn modelId="{30E50CCF-C1FD-417A-AC16-A08D67C80EA0}" type="presOf" srcId="{56347DF8-40EC-43E5-84B5-CB7E8660B55B}" destId="{04EF2E76-0C76-4033-B1FE-68B910E07AD0}" srcOrd="0" destOrd="0" presId="urn:microsoft.com/office/officeart/2005/8/layout/vList2"/>
    <dgm:cxn modelId="{03A2BCBE-EAB4-4B63-AC51-1DEE940BA8FA}" type="presOf" srcId="{458CD50C-F3D9-4B41-993D-0C7AD626431D}" destId="{656E2AB6-FBD3-453E-9088-974B2E958180}" srcOrd="0" destOrd="0" presId="urn:microsoft.com/office/officeart/2005/8/layout/vList2"/>
    <dgm:cxn modelId="{3FA4FD6E-7025-428F-99D5-BEA1188AC554}" type="presOf" srcId="{172AD8B1-3019-449C-BAC7-6260E97ACC1F}" destId="{175DC924-B7EA-4A89-87BF-F7F171529B71}" srcOrd="0" destOrd="0" presId="urn:microsoft.com/office/officeart/2005/8/layout/vList2"/>
    <dgm:cxn modelId="{B40E0F68-2339-4014-B1D3-5F8F77984B51}" type="presParOf" srcId="{656E2AB6-FBD3-453E-9088-974B2E958180}" destId="{04EF2E76-0C76-4033-B1FE-68B910E07AD0}" srcOrd="0" destOrd="0" presId="urn:microsoft.com/office/officeart/2005/8/layout/vList2"/>
    <dgm:cxn modelId="{C28F0794-7C93-4579-8B8F-876F1BCC96E1}" type="presParOf" srcId="{656E2AB6-FBD3-453E-9088-974B2E958180}" destId="{BCB583A8-BE33-4C33-8077-DEEC7CD40DC6}" srcOrd="1" destOrd="0" presId="urn:microsoft.com/office/officeart/2005/8/layout/vList2"/>
    <dgm:cxn modelId="{D95D6D81-51DD-4FD4-B9C8-3DC79F757C24}" type="presParOf" srcId="{656E2AB6-FBD3-453E-9088-974B2E958180}" destId="{175DC924-B7EA-4A89-87BF-F7F171529B71}" srcOrd="2" destOrd="0" presId="urn:microsoft.com/office/officeart/2005/8/layout/vList2"/>
    <dgm:cxn modelId="{D5FCDD89-C9CE-49C7-8C17-17BC02CBE899}" type="presParOf" srcId="{656E2AB6-FBD3-453E-9088-974B2E958180}" destId="{FFA2A5EE-F4AE-4DC3-B9EC-072741D29382}" srcOrd="3" destOrd="0" presId="urn:microsoft.com/office/officeart/2005/8/layout/vList2"/>
    <dgm:cxn modelId="{18218FBF-0409-468C-B0AA-D64547CB414C}" type="presParOf" srcId="{656E2AB6-FBD3-453E-9088-974B2E958180}" destId="{5E7F984F-B3A9-4770-8990-F9B6F9E5A702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D0440-B1F7-48D1-AF04-962F01CE2530}" type="doc">
      <dgm:prSet loTypeId="urn:microsoft.com/office/officeart/2005/8/layout/vList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DBE807-692E-480D-8901-40C2F7C2D08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1EFD4-CF4C-49C0-A1E6-98C751799048}" type="parTrans" cxnId="{29B89C84-6E19-445B-8F36-2B11384A2BA4}">
      <dgm:prSet/>
      <dgm:spPr/>
      <dgm:t>
        <a:bodyPr/>
        <a:lstStyle/>
        <a:p>
          <a:endParaRPr lang="ru-RU"/>
        </a:p>
      </dgm:t>
    </dgm:pt>
    <dgm:pt modelId="{4B0CBFA7-88BA-44C3-B5B6-82C5B5379FAD}" type="sibTrans" cxnId="{29B89C84-6E19-445B-8F36-2B11384A2BA4}">
      <dgm:prSet/>
      <dgm:spPr/>
      <dgm:t>
        <a:bodyPr/>
        <a:lstStyle/>
        <a:p>
          <a:endParaRPr lang="ru-RU"/>
        </a:p>
      </dgm:t>
    </dgm:pt>
    <dgm:pt modelId="{EDC0E809-93D6-4363-8A0F-7AFBF924BE95}">
      <dgm:prSet phldrT="[Текст]"/>
      <dgm:spPr/>
      <dgm:t>
        <a:bodyPr/>
        <a:lstStyle/>
        <a:p>
          <a:pPr algn="just"/>
          <a:endParaRPr lang="ru-RU" dirty="0"/>
        </a:p>
      </dgm:t>
    </dgm:pt>
    <dgm:pt modelId="{8DE4AA37-02F6-4B62-BB2B-5FDE56CD0DEE}" type="parTrans" cxnId="{4DC72439-9816-4CB5-8899-239F543F6923}">
      <dgm:prSet/>
      <dgm:spPr/>
      <dgm:t>
        <a:bodyPr/>
        <a:lstStyle/>
        <a:p>
          <a:endParaRPr lang="ru-RU"/>
        </a:p>
      </dgm:t>
    </dgm:pt>
    <dgm:pt modelId="{39943493-E281-419D-B3D2-E04EA89C5818}" type="sibTrans" cxnId="{4DC72439-9816-4CB5-8899-239F543F6923}">
      <dgm:prSet/>
      <dgm:spPr/>
      <dgm:t>
        <a:bodyPr/>
        <a:lstStyle/>
        <a:p>
          <a:endParaRPr lang="ru-RU"/>
        </a:p>
      </dgm:t>
    </dgm:pt>
    <dgm:pt modelId="{570FADDB-BD20-4117-A170-DBFE5B02986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CB2E2-5828-47A3-B63B-24AC90EA310C}" type="parTrans" cxnId="{5B5A136E-5FC7-4FDB-83F1-9031A12DFF5E}">
      <dgm:prSet/>
      <dgm:spPr/>
      <dgm:t>
        <a:bodyPr/>
        <a:lstStyle/>
        <a:p>
          <a:endParaRPr lang="ru-RU"/>
        </a:p>
      </dgm:t>
    </dgm:pt>
    <dgm:pt modelId="{4558D20D-AE6E-45BF-9AAA-09BD6ABF8917}" type="sibTrans" cxnId="{5B5A136E-5FC7-4FDB-83F1-9031A12DFF5E}">
      <dgm:prSet/>
      <dgm:spPr/>
      <dgm:t>
        <a:bodyPr/>
        <a:lstStyle/>
        <a:p>
          <a:endParaRPr lang="ru-RU"/>
        </a:p>
      </dgm:t>
    </dgm:pt>
    <dgm:pt modelId="{3E0BCE6F-9F90-43DF-B6B6-E3963F0949AE}">
      <dgm:prSet phldrT="[Текст]"/>
      <dgm:spPr/>
      <dgm:t>
        <a:bodyPr/>
        <a:lstStyle/>
        <a:p>
          <a:pPr algn="just"/>
          <a:endParaRPr lang="ru-RU" sz="800" dirty="0"/>
        </a:p>
      </dgm:t>
    </dgm:pt>
    <dgm:pt modelId="{309DA75A-EA5A-45BA-A729-DBD955DFF2BB}" type="parTrans" cxnId="{425A7F01-8569-4CB4-9C1D-74F3AD031170}">
      <dgm:prSet/>
      <dgm:spPr/>
      <dgm:t>
        <a:bodyPr/>
        <a:lstStyle/>
        <a:p>
          <a:endParaRPr lang="ru-RU"/>
        </a:p>
      </dgm:t>
    </dgm:pt>
    <dgm:pt modelId="{BBF74862-4548-419C-9038-C80604616394}" type="sibTrans" cxnId="{425A7F01-8569-4CB4-9C1D-74F3AD031170}">
      <dgm:prSet/>
      <dgm:spPr/>
      <dgm:t>
        <a:bodyPr/>
        <a:lstStyle/>
        <a:p>
          <a:endParaRPr lang="ru-RU"/>
        </a:p>
      </dgm:t>
    </dgm:pt>
    <dgm:pt modelId="{6D529210-415B-4AA4-8970-BC0B873EF93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«в ногу» с веком информации 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A4850-769C-48CB-9623-8EF50C92ED86}" type="parTrans" cxnId="{FEDC44C0-43CB-4BF2-BB5B-30004842BE61}">
      <dgm:prSet/>
      <dgm:spPr/>
      <dgm:t>
        <a:bodyPr/>
        <a:lstStyle/>
        <a:p>
          <a:endParaRPr lang="ru-RU"/>
        </a:p>
      </dgm:t>
    </dgm:pt>
    <dgm:pt modelId="{9EFA55B3-7B2D-4788-98C3-563F387705F5}" type="sibTrans" cxnId="{FEDC44C0-43CB-4BF2-BB5B-30004842BE61}">
      <dgm:prSet/>
      <dgm:spPr/>
      <dgm:t>
        <a:bodyPr/>
        <a:lstStyle/>
        <a:p>
          <a:endParaRPr lang="ru-RU"/>
        </a:p>
      </dgm:t>
    </dgm:pt>
    <dgm:pt modelId="{BCD32921-7835-4A67-B6DA-153A66957084}">
      <dgm:prSet phldrT="[Текст]"/>
      <dgm:spPr/>
      <dgm:t>
        <a:bodyPr/>
        <a:lstStyle/>
        <a:p>
          <a:pPr algn="just"/>
          <a:endParaRPr lang="ru-RU" sz="800" dirty="0"/>
        </a:p>
      </dgm:t>
    </dgm:pt>
    <dgm:pt modelId="{6FAF38D7-FF1B-4A3D-A6AB-F57E4BAC8B1B}" type="parTrans" cxnId="{6819A086-8548-4742-A694-978FE8D7379A}">
      <dgm:prSet/>
      <dgm:spPr/>
      <dgm:t>
        <a:bodyPr/>
        <a:lstStyle/>
        <a:p>
          <a:endParaRPr lang="ru-RU"/>
        </a:p>
      </dgm:t>
    </dgm:pt>
    <dgm:pt modelId="{C10EE9EA-64F7-49B8-BC47-D192FD263C86}" type="sibTrans" cxnId="{6819A086-8548-4742-A694-978FE8D7379A}">
      <dgm:prSet/>
      <dgm:spPr/>
      <dgm:t>
        <a:bodyPr/>
        <a:lstStyle/>
        <a:p>
          <a:endParaRPr lang="ru-RU"/>
        </a:p>
      </dgm:t>
    </dgm:pt>
    <dgm:pt modelId="{B94E6C99-8FDC-4E0F-8172-B68F1235C254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духовного потенциала современного общества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4095A-EA69-4654-8199-BD2D35A204D9}" type="parTrans" cxnId="{E73E6FD0-4C7C-4B40-B047-2B0E8A69EF7D}">
      <dgm:prSet/>
      <dgm:spPr/>
      <dgm:t>
        <a:bodyPr/>
        <a:lstStyle/>
        <a:p>
          <a:endParaRPr lang="ru-RU"/>
        </a:p>
      </dgm:t>
    </dgm:pt>
    <dgm:pt modelId="{1BE5626C-15D9-4168-9685-75F8334DF91F}" type="sibTrans" cxnId="{E73E6FD0-4C7C-4B40-B047-2B0E8A69EF7D}">
      <dgm:prSet/>
      <dgm:spPr/>
      <dgm:t>
        <a:bodyPr/>
        <a:lstStyle/>
        <a:p>
          <a:endParaRPr lang="ru-RU"/>
        </a:p>
      </dgm:t>
    </dgm:pt>
    <dgm:pt modelId="{21D16D0F-B618-4EDF-815E-DA5E2B0AECD3}">
      <dgm:prSet/>
      <dgm:spPr/>
      <dgm:t>
        <a:bodyPr/>
        <a:lstStyle/>
        <a:p>
          <a:endParaRPr lang="ru-RU" sz="800"/>
        </a:p>
      </dgm:t>
    </dgm:pt>
    <dgm:pt modelId="{321726E2-9C07-494C-90FE-71EC89748E7F}" type="parTrans" cxnId="{D8F8591B-5D18-42F4-A905-394715572A08}">
      <dgm:prSet/>
      <dgm:spPr/>
      <dgm:t>
        <a:bodyPr/>
        <a:lstStyle/>
        <a:p>
          <a:endParaRPr lang="ru-RU"/>
        </a:p>
      </dgm:t>
    </dgm:pt>
    <dgm:pt modelId="{A397158E-DB4E-4085-9831-A79969B0AD3F}" type="sibTrans" cxnId="{D8F8591B-5D18-42F4-A905-394715572A08}">
      <dgm:prSet/>
      <dgm:spPr/>
      <dgm:t>
        <a:bodyPr/>
        <a:lstStyle/>
        <a:p>
          <a:endParaRPr lang="ru-RU"/>
        </a:p>
      </dgm:t>
    </dgm:pt>
    <dgm:pt modelId="{4E7F29B2-5A55-4C28-A363-32E017D63F88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Целевая аудитория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AC0B67-2824-4516-ACD8-5097A14C25B1}" type="parTrans" cxnId="{970E9A5D-34F2-4073-BB29-7CB60B90B3C2}">
      <dgm:prSet/>
      <dgm:spPr/>
      <dgm:t>
        <a:bodyPr/>
        <a:lstStyle/>
        <a:p>
          <a:endParaRPr lang="ru-RU"/>
        </a:p>
      </dgm:t>
    </dgm:pt>
    <dgm:pt modelId="{E135D909-B895-4603-AB6C-74C95B78B46A}" type="sibTrans" cxnId="{970E9A5D-34F2-4073-BB29-7CB60B90B3C2}">
      <dgm:prSet/>
      <dgm:spPr/>
      <dgm:t>
        <a:bodyPr/>
        <a:lstStyle/>
        <a:p>
          <a:endParaRPr lang="ru-RU"/>
        </a:p>
      </dgm:t>
    </dgm:pt>
    <dgm:pt modelId="{BD20775C-E420-457C-B174-8282FD80D2C6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Большой </a:t>
          </a:r>
          <a:r>
            <a:rPr lang="ru-RU" sz="14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аудитоиальный</a:t>
          </a:r>
          <a:r>
            <a: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диапазон</a:t>
          </a:r>
          <a:endParaRPr lang="ru-RU" sz="1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1DCE1-1C10-4D2A-A7AE-4C6A33CE6B06}" type="parTrans" cxnId="{128CF121-D6E2-473A-BED7-5807D8215932}">
      <dgm:prSet/>
      <dgm:spPr/>
      <dgm:t>
        <a:bodyPr/>
        <a:lstStyle/>
        <a:p>
          <a:endParaRPr lang="ru-RU"/>
        </a:p>
      </dgm:t>
    </dgm:pt>
    <dgm:pt modelId="{7B38A020-3DE0-4477-AD49-C288449E85A9}" type="sibTrans" cxnId="{128CF121-D6E2-473A-BED7-5807D8215932}">
      <dgm:prSet/>
      <dgm:spPr/>
      <dgm:t>
        <a:bodyPr/>
        <a:lstStyle/>
        <a:p>
          <a:endParaRPr lang="ru-RU"/>
        </a:p>
      </dgm:t>
    </dgm:pt>
    <dgm:pt modelId="{1CFC0B2A-883F-407E-93F5-52A9287151DB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Платформы проекта – самые популярных площадки Рунета – ВК, </a:t>
          </a:r>
          <a:r>
            <a:rPr lang="ru-RU" sz="14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Инстаграм</a:t>
          </a:r>
          <a:r>
            <a: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YouTube</a:t>
          </a:r>
          <a:endParaRPr lang="ru-RU" sz="1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30296-4FE4-469A-B1DA-79912147E2B4}" type="parTrans" cxnId="{617CF779-517C-4200-8471-72423C518161}">
      <dgm:prSet/>
      <dgm:spPr/>
      <dgm:t>
        <a:bodyPr/>
        <a:lstStyle/>
        <a:p>
          <a:endParaRPr lang="ru-RU"/>
        </a:p>
      </dgm:t>
    </dgm:pt>
    <dgm:pt modelId="{36F4CFF8-CE20-4C3C-889C-BD9022FC7966}" type="sibTrans" cxnId="{617CF779-517C-4200-8471-72423C518161}">
      <dgm:prSet/>
      <dgm:spPr/>
      <dgm:t>
        <a:bodyPr/>
        <a:lstStyle/>
        <a:p>
          <a:endParaRPr lang="ru-RU"/>
        </a:p>
      </dgm:t>
    </dgm:pt>
    <dgm:pt modelId="{B7F11E62-0131-4857-BE35-D01F8788BE3A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0C57A9CD-5DCF-4F50-BBCB-DB2B2D8FF2B7}" type="parTrans" cxnId="{6CF5B89A-85A5-4209-B78B-FAC70A2FB013}">
      <dgm:prSet/>
      <dgm:spPr/>
      <dgm:t>
        <a:bodyPr/>
        <a:lstStyle/>
        <a:p>
          <a:endParaRPr lang="ru-RU"/>
        </a:p>
      </dgm:t>
    </dgm:pt>
    <dgm:pt modelId="{44CDE633-04CD-43B8-A1AE-D09FB89D473C}" type="sibTrans" cxnId="{6CF5B89A-85A5-4209-B78B-FAC70A2FB013}">
      <dgm:prSet/>
      <dgm:spPr/>
      <dgm:t>
        <a:bodyPr/>
        <a:lstStyle/>
        <a:p>
          <a:endParaRPr lang="ru-RU"/>
        </a:p>
      </dgm:t>
    </dgm:pt>
    <dgm:pt modelId="{F910DD9C-6B87-45E7-8A2E-67183CD13EF2}" type="pres">
      <dgm:prSet presAssocID="{9D2D0440-B1F7-48D1-AF04-962F01CE25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C565E1-20E2-46B0-96AD-9796A3C129EC}" type="pres">
      <dgm:prSet presAssocID="{18DBE807-692E-480D-8901-40C2F7C2D081}" presName="linNode" presStyleCnt="0"/>
      <dgm:spPr/>
    </dgm:pt>
    <dgm:pt modelId="{A25E05A8-EA8A-44ED-9CEB-3E40AB18C341}" type="pres">
      <dgm:prSet presAssocID="{18DBE807-692E-480D-8901-40C2F7C2D081}" presName="parentShp" presStyleLbl="node1" presStyleIdx="0" presStyleCnt="3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111D8-D48A-4575-82E7-20A52857CB6D}" type="pres">
      <dgm:prSet presAssocID="{18DBE807-692E-480D-8901-40C2F7C2D08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AD072-CB8E-4E4C-B870-25061929D2DF}" type="pres">
      <dgm:prSet presAssocID="{4B0CBFA7-88BA-44C3-B5B6-82C5B5379FAD}" presName="spacing" presStyleCnt="0"/>
      <dgm:spPr/>
    </dgm:pt>
    <dgm:pt modelId="{2D832367-E738-4B51-AA6E-652A4681F8F6}" type="pres">
      <dgm:prSet presAssocID="{570FADDB-BD20-4117-A170-DBFE5B02986D}" presName="linNode" presStyleCnt="0"/>
      <dgm:spPr/>
    </dgm:pt>
    <dgm:pt modelId="{EB2629B1-B2BA-415A-A80C-B59B5F754308}" type="pres">
      <dgm:prSet presAssocID="{570FADDB-BD20-4117-A170-DBFE5B02986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945A1-3C46-49D8-B11E-DC592095860D}" type="pres">
      <dgm:prSet presAssocID="{570FADDB-BD20-4117-A170-DBFE5B02986D}" presName="childShp" presStyleLbl="bgAccFollowNode1" presStyleIdx="1" presStyleCnt="3" custLinFactNeighborX="3297" custLinFactNeighborY="-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0D66A-E638-4AE7-A318-29CC519D2C92}" type="pres">
      <dgm:prSet presAssocID="{4558D20D-AE6E-45BF-9AAA-09BD6ABF8917}" presName="spacing" presStyleCnt="0"/>
      <dgm:spPr/>
    </dgm:pt>
    <dgm:pt modelId="{1FC5644C-7F7D-4EEC-89AB-1B1DA82FBFE6}" type="pres">
      <dgm:prSet presAssocID="{4E7F29B2-5A55-4C28-A363-32E017D63F88}" presName="linNode" presStyleCnt="0"/>
      <dgm:spPr/>
    </dgm:pt>
    <dgm:pt modelId="{8DEBF5AC-C853-4A92-AA0B-8B0C104F1298}" type="pres">
      <dgm:prSet presAssocID="{4E7F29B2-5A55-4C28-A363-32E017D63F8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411DD-85BD-4AED-8707-37D1F6D3E821}" type="pres">
      <dgm:prSet presAssocID="{4E7F29B2-5A55-4C28-A363-32E017D63F8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98EA5-B129-4867-B853-3EA88DFF11B7}" type="presOf" srcId="{BCD32921-7835-4A67-B6DA-153A66957084}" destId="{E3F945A1-3C46-49D8-B11E-DC592095860D}" srcOrd="0" destOrd="3" presId="urn:microsoft.com/office/officeart/2005/8/layout/vList6"/>
    <dgm:cxn modelId="{29B89C84-6E19-445B-8F36-2B11384A2BA4}" srcId="{9D2D0440-B1F7-48D1-AF04-962F01CE2530}" destId="{18DBE807-692E-480D-8901-40C2F7C2D081}" srcOrd="0" destOrd="0" parTransId="{F411EFD4-CF4C-49C0-A1E6-98C751799048}" sibTransId="{4B0CBFA7-88BA-44C3-B5B6-82C5B5379FAD}"/>
    <dgm:cxn modelId="{CD72C8FF-6586-491B-8CE1-4752EB9E4DFD}" type="presOf" srcId="{21D16D0F-B618-4EDF-815E-DA5E2B0AECD3}" destId="{E3F945A1-3C46-49D8-B11E-DC592095860D}" srcOrd="0" destOrd="4" presId="urn:microsoft.com/office/officeart/2005/8/layout/vList6"/>
    <dgm:cxn modelId="{84903AAC-0D04-4DAC-8F4B-1AA40B927A2E}" type="presOf" srcId="{EDC0E809-93D6-4363-8A0F-7AFBF924BE95}" destId="{C37111D8-D48A-4575-82E7-20A52857CB6D}" srcOrd="0" destOrd="0" presId="urn:microsoft.com/office/officeart/2005/8/layout/vList6"/>
    <dgm:cxn modelId="{128CF121-D6E2-473A-BED7-5807D8215932}" srcId="{4E7F29B2-5A55-4C28-A363-32E017D63F88}" destId="{BD20775C-E420-457C-B174-8282FD80D2C6}" srcOrd="0" destOrd="0" parTransId="{A5E1DCE1-1C10-4D2A-A7AE-4C6A33CE6B06}" sibTransId="{7B38A020-3DE0-4477-AD49-C288449E85A9}"/>
    <dgm:cxn modelId="{C00C2E9D-C5EC-4216-A4B8-069930A420EC}" type="presOf" srcId="{BD20775C-E420-457C-B174-8282FD80D2C6}" destId="{5A3411DD-85BD-4AED-8707-37D1F6D3E821}" srcOrd="0" destOrd="0" presId="urn:microsoft.com/office/officeart/2005/8/layout/vList6"/>
    <dgm:cxn modelId="{425A7F01-8569-4CB4-9C1D-74F3AD031170}" srcId="{570FADDB-BD20-4117-A170-DBFE5B02986D}" destId="{3E0BCE6F-9F90-43DF-B6B6-E3963F0949AE}" srcOrd="0" destOrd="0" parTransId="{309DA75A-EA5A-45BA-A729-DBD955DFF2BB}" sibTransId="{BBF74862-4548-419C-9038-C80604616394}"/>
    <dgm:cxn modelId="{A88C609E-C8BA-42E6-9270-51087CAF6688}" type="presOf" srcId="{4E7F29B2-5A55-4C28-A363-32E017D63F88}" destId="{8DEBF5AC-C853-4A92-AA0B-8B0C104F1298}" srcOrd="0" destOrd="0" presId="urn:microsoft.com/office/officeart/2005/8/layout/vList6"/>
    <dgm:cxn modelId="{5B5A136E-5FC7-4FDB-83F1-9031A12DFF5E}" srcId="{9D2D0440-B1F7-48D1-AF04-962F01CE2530}" destId="{570FADDB-BD20-4117-A170-DBFE5B02986D}" srcOrd="1" destOrd="0" parTransId="{DB7CB2E2-5828-47A3-B63B-24AC90EA310C}" sibTransId="{4558D20D-AE6E-45BF-9AAA-09BD6ABF8917}"/>
    <dgm:cxn modelId="{6CF5B89A-85A5-4209-B78B-FAC70A2FB013}" srcId="{570FADDB-BD20-4117-A170-DBFE5B02986D}" destId="{B7F11E62-0131-4857-BE35-D01F8788BE3A}" srcOrd="1" destOrd="0" parTransId="{0C57A9CD-5DCF-4F50-BBCB-DB2B2D8FF2B7}" sibTransId="{44CDE633-04CD-43B8-A1AE-D09FB89D473C}"/>
    <dgm:cxn modelId="{F51B610C-B807-482A-97EA-EE5C7B3A9E61}" type="presOf" srcId="{3E0BCE6F-9F90-43DF-B6B6-E3963F0949AE}" destId="{E3F945A1-3C46-49D8-B11E-DC592095860D}" srcOrd="0" destOrd="0" presId="urn:microsoft.com/office/officeart/2005/8/layout/vList6"/>
    <dgm:cxn modelId="{B992CC8B-2ACB-4086-9310-E11C43252C84}" type="presOf" srcId="{B94E6C99-8FDC-4E0F-8172-B68F1235C254}" destId="{C37111D8-D48A-4575-82E7-20A52857CB6D}" srcOrd="0" destOrd="1" presId="urn:microsoft.com/office/officeart/2005/8/layout/vList6"/>
    <dgm:cxn modelId="{617CF779-517C-4200-8471-72423C518161}" srcId="{4E7F29B2-5A55-4C28-A363-32E017D63F88}" destId="{1CFC0B2A-883F-407E-93F5-52A9287151DB}" srcOrd="1" destOrd="0" parTransId="{87630296-4FE4-469A-B1DA-79912147E2B4}" sibTransId="{36F4CFF8-CE20-4C3C-889C-BD9022FC7966}"/>
    <dgm:cxn modelId="{E73E6FD0-4C7C-4B40-B047-2B0E8A69EF7D}" srcId="{18DBE807-692E-480D-8901-40C2F7C2D081}" destId="{B94E6C99-8FDC-4E0F-8172-B68F1235C254}" srcOrd="1" destOrd="0" parTransId="{8C24095A-EA69-4654-8199-BD2D35A204D9}" sibTransId="{1BE5626C-15D9-4168-9685-75F8334DF91F}"/>
    <dgm:cxn modelId="{D8F8591B-5D18-42F4-A905-394715572A08}" srcId="{570FADDB-BD20-4117-A170-DBFE5B02986D}" destId="{21D16D0F-B618-4EDF-815E-DA5E2B0AECD3}" srcOrd="4" destOrd="0" parTransId="{321726E2-9C07-494C-90FE-71EC89748E7F}" sibTransId="{A397158E-DB4E-4085-9831-A79969B0AD3F}"/>
    <dgm:cxn modelId="{B03EC237-9C61-4BDD-938B-8032B951BFBC}" type="presOf" srcId="{1CFC0B2A-883F-407E-93F5-52A9287151DB}" destId="{5A3411DD-85BD-4AED-8707-37D1F6D3E821}" srcOrd="0" destOrd="1" presId="urn:microsoft.com/office/officeart/2005/8/layout/vList6"/>
    <dgm:cxn modelId="{4DC72439-9816-4CB5-8899-239F543F6923}" srcId="{18DBE807-692E-480D-8901-40C2F7C2D081}" destId="{EDC0E809-93D6-4363-8A0F-7AFBF924BE95}" srcOrd="0" destOrd="0" parTransId="{8DE4AA37-02F6-4B62-BB2B-5FDE56CD0DEE}" sibTransId="{39943493-E281-419D-B3D2-E04EA89C5818}"/>
    <dgm:cxn modelId="{4D71EF46-64A9-4CEE-BD13-C13202F54C71}" type="presOf" srcId="{18DBE807-692E-480D-8901-40C2F7C2D081}" destId="{A25E05A8-EA8A-44ED-9CEB-3E40AB18C341}" srcOrd="0" destOrd="0" presId="urn:microsoft.com/office/officeart/2005/8/layout/vList6"/>
    <dgm:cxn modelId="{74B08B0E-AC43-40E2-A9BD-2D13DFE8148D}" type="presOf" srcId="{570FADDB-BD20-4117-A170-DBFE5B02986D}" destId="{EB2629B1-B2BA-415A-A80C-B59B5F754308}" srcOrd="0" destOrd="0" presId="urn:microsoft.com/office/officeart/2005/8/layout/vList6"/>
    <dgm:cxn modelId="{6819A086-8548-4742-A694-978FE8D7379A}" srcId="{570FADDB-BD20-4117-A170-DBFE5B02986D}" destId="{BCD32921-7835-4A67-B6DA-153A66957084}" srcOrd="3" destOrd="0" parTransId="{6FAF38D7-FF1B-4A3D-A6AB-F57E4BAC8B1B}" sibTransId="{C10EE9EA-64F7-49B8-BC47-D192FD263C86}"/>
    <dgm:cxn modelId="{970E9A5D-34F2-4073-BB29-7CB60B90B3C2}" srcId="{9D2D0440-B1F7-48D1-AF04-962F01CE2530}" destId="{4E7F29B2-5A55-4C28-A363-32E017D63F88}" srcOrd="2" destOrd="0" parTransId="{D3AC0B67-2824-4516-ACD8-5097A14C25B1}" sibTransId="{E135D909-B895-4603-AB6C-74C95B78B46A}"/>
    <dgm:cxn modelId="{51A7B9F1-A65D-4A35-A3F8-CBA80407E1B2}" type="presOf" srcId="{6D529210-415B-4AA4-8970-BC0B873EF937}" destId="{E3F945A1-3C46-49D8-B11E-DC592095860D}" srcOrd="0" destOrd="2" presId="urn:microsoft.com/office/officeart/2005/8/layout/vList6"/>
    <dgm:cxn modelId="{458B9119-664D-45B3-ACDF-C0B082F848B9}" type="presOf" srcId="{9D2D0440-B1F7-48D1-AF04-962F01CE2530}" destId="{F910DD9C-6B87-45E7-8A2E-67183CD13EF2}" srcOrd="0" destOrd="0" presId="urn:microsoft.com/office/officeart/2005/8/layout/vList6"/>
    <dgm:cxn modelId="{7E399A5A-4B2A-42A6-A465-4A126245B85B}" type="presOf" srcId="{B7F11E62-0131-4857-BE35-D01F8788BE3A}" destId="{E3F945A1-3C46-49D8-B11E-DC592095860D}" srcOrd="0" destOrd="1" presId="urn:microsoft.com/office/officeart/2005/8/layout/vList6"/>
    <dgm:cxn modelId="{FEDC44C0-43CB-4BF2-BB5B-30004842BE61}" srcId="{570FADDB-BD20-4117-A170-DBFE5B02986D}" destId="{6D529210-415B-4AA4-8970-BC0B873EF937}" srcOrd="2" destOrd="0" parTransId="{808A4850-769C-48CB-9623-8EF50C92ED86}" sibTransId="{9EFA55B3-7B2D-4788-98C3-563F387705F5}"/>
    <dgm:cxn modelId="{6E3A82A4-AC1C-4916-A0F1-03582F63C4CF}" type="presParOf" srcId="{F910DD9C-6B87-45E7-8A2E-67183CD13EF2}" destId="{20C565E1-20E2-46B0-96AD-9796A3C129EC}" srcOrd="0" destOrd="0" presId="urn:microsoft.com/office/officeart/2005/8/layout/vList6"/>
    <dgm:cxn modelId="{918823A8-51D2-4B07-8A5E-9A39AA394E84}" type="presParOf" srcId="{20C565E1-20E2-46B0-96AD-9796A3C129EC}" destId="{A25E05A8-EA8A-44ED-9CEB-3E40AB18C341}" srcOrd="0" destOrd="0" presId="urn:microsoft.com/office/officeart/2005/8/layout/vList6"/>
    <dgm:cxn modelId="{A90E6C5C-FAE2-40E0-8825-F0B77DEBD2BF}" type="presParOf" srcId="{20C565E1-20E2-46B0-96AD-9796A3C129EC}" destId="{C37111D8-D48A-4575-82E7-20A52857CB6D}" srcOrd="1" destOrd="0" presId="urn:microsoft.com/office/officeart/2005/8/layout/vList6"/>
    <dgm:cxn modelId="{84B74640-D549-476E-A1D9-E9A573DB8CDC}" type="presParOf" srcId="{F910DD9C-6B87-45E7-8A2E-67183CD13EF2}" destId="{36DAD072-CB8E-4E4C-B870-25061929D2DF}" srcOrd="1" destOrd="0" presId="urn:microsoft.com/office/officeart/2005/8/layout/vList6"/>
    <dgm:cxn modelId="{C75870F8-B4BC-4918-9CDE-81B6EB5A512E}" type="presParOf" srcId="{F910DD9C-6B87-45E7-8A2E-67183CD13EF2}" destId="{2D832367-E738-4B51-AA6E-652A4681F8F6}" srcOrd="2" destOrd="0" presId="urn:microsoft.com/office/officeart/2005/8/layout/vList6"/>
    <dgm:cxn modelId="{EF0B1AA3-1A80-451E-AF99-9F979B905516}" type="presParOf" srcId="{2D832367-E738-4B51-AA6E-652A4681F8F6}" destId="{EB2629B1-B2BA-415A-A80C-B59B5F754308}" srcOrd="0" destOrd="0" presId="urn:microsoft.com/office/officeart/2005/8/layout/vList6"/>
    <dgm:cxn modelId="{CD9A5631-08A3-488A-94C4-702C0460A199}" type="presParOf" srcId="{2D832367-E738-4B51-AA6E-652A4681F8F6}" destId="{E3F945A1-3C46-49D8-B11E-DC592095860D}" srcOrd="1" destOrd="0" presId="urn:microsoft.com/office/officeart/2005/8/layout/vList6"/>
    <dgm:cxn modelId="{99A55068-2172-4E8E-8F49-8E5D67DB557B}" type="presParOf" srcId="{F910DD9C-6B87-45E7-8A2E-67183CD13EF2}" destId="{2CE0D66A-E638-4AE7-A318-29CC519D2C92}" srcOrd="3" destOrd="0" presId="urn:microsoft.com/office/officeart/2005/8/layout/vList6"/>
    <dgm:cxn modelId="{3143ABE1-F963-43F7-9807-624F4E10DB85}" type="presParOf" srcId="{F910DD9C-6B87-45E7-8A2E-67183CD13EF2}" destId="{1FC5644C-7F7D-4EEC-89AB-1B1DA82FBFE6}" srcOrd="4" destOrd="0" presId="urn:microsoft.com/office/officeart/2005/8/layout/vList6"/>
    <dgm:cxn modelId="{DEDD37BA-C3B6-4FE2-8730-CEE1AD208B2D}" type="presParOf" srcId="{1FC5644C-7F7D-4EEC-89AB-1B1DA82FBFE6}" destId="{8DEBF5AC-C853-4A92-AA0B-8B0C104F1298}" srcOrd="0" destOrd="0" presId="urn:microsoft.com/office/officeart/2005/8/layout/vList6"/>
    <dgm:cxn modelId="{C7D5F3CD-AAB2-496C-BB49-D8E1189E39F5}" type="presParOf" srcId="{1FC5644C-7F7D-4EEC-89AB-1B1DA82FBFE6}" destId="{5A3411DD-85BD-4AED-8707-37D1F6D3E821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F1B68-76B4-4F3A-B3E5-978955DB8342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AE5A-D199-48A0-82A2-1D7265B0D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58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613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21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7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35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16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8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53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44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54051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237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6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Комплексный социальный проект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«Сейчас я читаю»</a:t>
            </a:r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Инстабук\lZCP7NDGx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74" y="4197717"/>
            <a:ext cx="2225570" cy="2270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Documents and Settings\Admin\Рабочий стол\Инстабук\tm6J8L1fpQ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701" y="3934479"/>
            <a:ext cx="2724150" cy="2876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Documents and Settings\Admin\Рабочий стол\Инстабук\dZE6V3h_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006" y="4197716"/>
            <a:ext cx="2277321" cy="2270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43800" cy="13716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перспективе развития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7543800" cy="39319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1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1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платформы-канала 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</a:t>
            </a:r>
            <a:r>
              <a:rPr lang="ru-RU" sz="14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видеохостинга</a:t>
            </a:r>
            <a:r>
              <a:rPr lang="ru-RU" sz="1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2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flisch Script Pro Regular" pitchFamily="34" charset="0"/>
              </a:rPr>
              <a:t>Vimeo</a:t>
            </a:r>
            <a:endParaRPr lang="ru-RU" sz="2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7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Рубрика </a:t>
            </a:r>
            <a:r>
              <a:rPr lang="ru-RU" sz="1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«Читаю здесь»  </a:t>
            </a:r>
            <a:r>
              <a:rPr lang="en-US" sz="1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16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антикафе+книголюбы</a:t>
            </a:r>
            <a:r>
              <a:rPr lang="en-US" sz="1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16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880080" cy="18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28604"/>
            <a:ext cx="75438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«Сейчас я читаю» </a:t>
            </a:r>
            <a:r>
              <a:rPr lang="ru-RU" sz="3200" dirty="0" smtClean="0">
                <a:solidFill>
                  <a:srgbClr val="0070C0"/>
                </a:solidFill>
              </a:rPr>
              <a:t>– платформа для объединения современного поколения в целях приобщения к литературной культуре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643050"/>
          <a:ext cx="771530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43800" cy="7701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предлагает проект?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3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en-US" dirty="0" smtClean="0"/>
              <a:t>    </a:t>
            </a:r>
            <a:r>
              <a:rPr lang="ru-RU" dirty="0" smtClean="0"/>
              <a:t>                   </a:t>
            </a:r>
            <a:r>
              <a:rPr lang="ru-RU" sz="2000" b="1" dirty="0" err="1" smtClean="0">
                <a:solidFill>
                  <a:srgbClr val="00B0F0"/>
                </a:solidFill>
              </a:rPr>
              <a:t>ВКонтакте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en-US" sz="2000" b="1" dirty="0" smtClean="0">
                <a:solidFill>
                  <a:srgbClr val="00B0F0"/>
                </a:solidFill>
              </a:rPr>
              <a:t>YouTube    </a:t>
            </a:r>
            <a:r>
              <a:rPr lang="ru-RU" sz="2000" b="1" dirty="0" smtClean="0">
                <a:solidFill>
                  <a:srgbClr val="00B0F0"/>
                </a:solidFill>
              </a:rPr>
              <a:t>          </a:t>
            </a:r>
            <a:r>
              <a:rPr lang="en-US" sz="2000" b="1" dirty="0" smtClean="0">
                <a:solidFill>
                  <a:srgbClr val="00B0F0"/>
                </a:solidFill>
              </a:rPr>
              <a:t>  </a:t>
            </a:r>
            <a:r>
              <a:rPr lang="en-US" sz="2000" b="1" dirty="0" err="1" smtClean="0">
                <a:solidFill>
                  <a:srgbClr val="00B0F0"/>
                </a:solidFill>
              </a:rPr>
              <a:t>Instagram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Documents and Settings\Admin\Рабочий стол\Инстабук\lZCP7NDGx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525" y="1766722"/>
            <a:ext cx="1785950" cy="188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Admin\Рабочий стол\Инстабук\tm6J8L1fpQ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343" y="1723760"/>
            <a:ext cx="1826637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733248234"/>
              </p:ext>
            </p:extLst>
          </p:nvPr>
        </p:nvGraphicFramePr>
        <p:xfrm>
          <a:off x="1378724" y="3784093"/>
          <a:ext cx="6576597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Тройная стрелка влево/вправо/вверх 22"/>
          <p:cNvSpPr/>
          <p:nvPr/>
        </p:nvSpPr>
        <p:spPr>
          <a:xfrm rot="10800000">
            <a:off x="3349174" y="2708920"/>
            <a:ext cx="2526470" cy="943666"/>
          </a:xfrm>
          <a:prstGeom prst="leftRigh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4" descr="C:\Documents and Settings\Admin\Рабочий стол\Инстабук\dZE6V3h_8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1571612"/>
            <a:ext cx="1649123" cy="1644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674942723"/>
              </p:ext>
            </p:extLst>
          </p:nvPr>
        </p:nvGraphicFramePr>
        <p:xfrm>
          <a:off x="219911" y="980728"/>
          <a:ext cx="8856984" cy="296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Admin\Рабочий стол\Инстабук\lZCP7NDGxR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"/>
            <a:ext cx="1555728" cy="164276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Инстабук\0eeMkQzlrc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5286388"/>
            <a:ext cx="3500462" cy="1353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Admin\Рабочий стол\Инстабук\Fnf15GGSrB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286256"/>
            <a:ext cx="2071702" cy="1982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Documents and Settings\Admin\Рабочий стол\Инстабук\-eyiUlC94x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3500438"/>
            <a:ext cx="2857520" cy="1613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Documents and Settings\Admin\Рабочий стол\Инстабук\ZBYj2aZEcO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286256"/>
            <a:ext cx="2142101" cy="200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5438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Публикация фото под общим </a:t>
            </a:r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хештегом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#c</a:t>
            </a:r>
            <a:r>
              <a:rPr lang="ru-RU" sz="2400" b="1" dirty="0" err="1" smtClean="0">
                <a:solidFill>
                  <a:srgbClr val="C00000"/>
                </a:solidFill>
              </a:rPr>
              <a:t>ейчасячитаю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140900510"/>
              </p:ext>
            </p:extLst>
          </p:nvPr>
        </p:nvGraphicFramePr>
        <p:xfrm>
          <a:off x="2547957" y="1854158"/>
          <a:ext cx="407196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Admin\Рабочий стол\Инстабук\tm6J8L1fpQ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0"/>
            <a:ext cx="1556001" cy="16430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Инстабук\-0ufjfyL8W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2403" y="3778792"/>
            <a:ext cx="2000264" cy="266702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Инстабук\8gx0bf7H9t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778792"/>
            <a:ext cx="1875974" cy="2650604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Инстабук\RblioDNDky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3083" y="2898187"/>
            <a:ext cx="2071702" cy="2762268"/>
          </a:xfrm>
          <a:prstGeom prst="rect">
            <a:avLst/>
          </a:prstGeom>
          <a:noFill/>
        </p:spPr>
      </p:pic>
      <p:pic>
        <p:nvPicPr>
          <p:cNvPr id="20" name="Picture 11" descr="C:\Documents and Settings\Admin\Рабочий стол\Инстабук\QZ2GyE7U5z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775" y="2898187"/>
            <a:ext cx="2010949" cy="2681265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4465637" y="289242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62142070"/>
              </p:ext>
            </p:extLst>
          </p:nvPr>
        </p:nvGraphicFramePr>
        <p:xfrm>
          <a:off x="1187624" y="764704"/>
          <a:ext cx="7128792" cy="444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C:\Documents and Settings\Admin\Рабочий стол\Инстабук\ROxZ6W9QsN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28"/>
            <a:ext cx="2143140" cy="2786058"/>
          </a:xfrm>
          <a:prstGeom prst="rect">
            <a:avLst/>
          </a:prstGeom>
          <a:noFill/>
        </p:spPr>
      </p:pic>
      <p:pic>
        <p:nvPicPr>
          <p:cNvPr id="6" name="Picture 8" descr="C:\Documents and Settings\Admin\Рабочий стол\Инстабук\NSjfkixBpv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7280" y="3429000"/>
            <a:ext cx="2143141" cy="2857520"/>
          </a:xfrm>
          <a:prstGeom prst="rect">
            <a:avLst/>
          </a:prstGeom>
          <a:noFill/>
        </p:spPr>
      </p:pic>
      <p:pic>
        <p:nvPicPr>
          <p:cNvPr id="8" name="Picture 5" descr="C:\Documents and Settings\Admin\Рабочий стол\Инстабук\8gx0bf7H9t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285728"/>
            <a:ext cx="2053843" cy="2857520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Инстабук\n12Gmuu_vo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429000"/>
            <a:ext cx="2143140" cy="285752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072278" cy="8806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Публикация видеороликов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рубриках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817532" cy="3447872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"Читаю онлайн" 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(поэтические и прозаические чтения)</a:t>
            </a:r>
          </a:p>
          <a:p>
            <a:pPr lvl="1" algn="just">
              <a:buNone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"Топ 9 читаемых книг" 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самых популярных книг)</a:t>
            </a:r>
          </a:p>
          <a:p>
            <a:pPr lvl="1" algn="ctr"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"Топ 8 цитат" 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 самых актуальных цитат)</a:t>
            </a:r>
          </a:p>
          <a:p>
            <a:pPr lvl="1" algn="just">
              <a:buNone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ЛитВахта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" 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(памятные дни недели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литературе)</a:t>
            </a:r>
          </a:p>
          <a:p>
            <a:pPr lvl="1" algn="ctr">
              <a:buNone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"События недели" 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(освещение актуальных событий: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литфорумы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конференции, чтения и др.). </a:t>
            </a:r>
          </a:p>
        </p:txBody>
      </p:sp>
      <p:pic>
        <p:nvPicPr>
          <p:cNvPr id="4" name="Picture 4" descr="C:\Documents and Settings\Admin\Рабочий стол\Инстабук\dZE6V3h_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649123" cy="164415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Инстабук\инстадизайн\2015-10-30 20-30-07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Инстабук\инстадизайн\2015-10-30 00-12-35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86058"/>
            <a:ext cx="5040968" cy="2000264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843866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</a:t>
            </a:r>
            <a:r>
              <a:rPr lang="ru-RU" b="1" dirty="0" smtClean="0">
                <a:solidFill>
                  <a:srgbClr val="C00000"/>
                </a:solidFill>
              </a:rPr>
              <a:t>«Сейчас я читаю»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4239861088"/>
              </p:ext>
            </p:extLst>
          </p:nvPr>
        </p:nvGraphicFramePr>
        <p:xfrm>
          <a:off x="928662" y="1412776"/>
          <a:ext cx="7715304" cy="504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5438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проекта: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330329802"/>
              </p:ext>
            </p:extLst>
          </p:nvPr>
        </p:nvGraphicFramePr>
        <p:xfrm>
          <a:off x="971600" y="1844824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Рабочий стол\проекты 15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52368" cy="7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культура качества рд</Template>
  <TotalTime>215</TotalTime>
  <Words>250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Savon</vt:lpstr>
      <vt:lpstr>Комплексный социальный проект «Сейчас я читаю»</vt:lpstr>
      <vt:lpstr>Слайд 2</vt:lpstr>
      <vt:lpstr>Что предлагает проект?</vt:lpstr>
      <vt:lpstr>Слайд 4</vt:lpstr>
      <vt:lpstr>Слайд 5</vt:lpstr>
      <vt:lpstr>Слайд 6</vt:lpstr>
      <vt:lpstr>Публикация видеороликов  в рубриках</vt:lpstr>
      <vt:lpstr>Цели проекта «Сейчас я читаю»</vt:lpstr>
      <vt:lpstr>Преимущества проекта:</vt:lpstr>
      <vt:lpstr>В перспективе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социальный проект «Сейчас я читаю»</dc:title>
  <dc:creator>MORIEN</dc:creator>
  <cp:lastModifiedBy>Admin</cp:lastModifiedBy>
  <cp:revision>30</cp:revision>
  <dcterms:modified xsi:type="dcterms:W3CDTF">2016-04-28T20:50:51Z</dcterms:modified>
</cp:coreProperties>
</file>