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«Никто не уйдет животным»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Громова Екатерина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Сегодня тема "Коррупция" особенно актуальна. Если раньше при данном слове прятали глаза, то теперь это становится нормальным. Брать взятку в любой сфере жизни. Но почему это стало так? Опущение? Или так просто это сделать? Но почему бы не создать карикатуру на таких "героев" </a:t>
            </a:r>
            <a:r>
              <a:rPr lang="ru-RU" dirty="0" smtClean="0"/>
              <a:t>?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Обличить </a:t>
            </a:r>
            <a:r>
              <a:rPr lang="ru-RU" dirty="0" smtClean="0"/>
              <a:t>коррупционеров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Рекламная </a:t>
            </a:r>
            <a:r>
              <a:rPr lang="ru-RU" dirty="0" smtClean="0"/>
              <a:t>кампания состоит из 3х плакатов. На каждом из них изображен тот или иной хищник, который крадет деньги. Через данную метафору "Никто не уйдет животным" следует побуждение, что коррупционеры - нелюди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 №1</a:t>
            </a:r>
            <a:endParaRPr lang="ru-RU" dirty="0"/>
          </a:p>
        </p:txBody>
      </p:sp>
      <p:pic>
        <p:nvPicPr>
          <p:cNvPr id="4" name="Содержимое 3" descr="brick-wall-black-and-white-wallpaper-pantry-kids Крыс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 №2</a:t>
            </a:r>
            <a:endParaRPr lang="ru-RU" dirty="0"/>
          </a:p>
        </p:txBody>
      </p:sp>
      <p:pic>
        <p:nvPicPr>
          <p:cNvPr id="4" name="Содержимое 3" descr="brick-wall-black-and-white-wallpaper-pantry-kids крокодил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 №3</a:t>
            </a:r>
            <a:endParaRPr lang="ru-RU" dirty="0"/>
          </a:p>
        </p:txBody>
      </p:sp>
      <p:pic>
        <p:nvPicPr>
          <p:cNvPr id="4" name="Содержимое 3" descr="brick-wall-black-and-white-wallpaper-pantry-kids Лис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«Никто не уйдет животным»</vt:lpstr>
      <vt:lpstr>Тема</vt:lpstr>
      <vt:lpstr>Цель</vt:lpstr>
      <vt:lpstr>Концепция</vt:lpstr>
      <vt:lpstr>Плакат №1</vt:lpstr>
      <vt:lpstr>Плакат №2</vt:lpstr>
      <vt:lpstr>Плакат №3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«Никто не уйдет животным»</dc:title>
  <dc:creator>KaterinaQueen</dc:creator>
  <cp:lastModifiedBy>KaterinaQueen</cp:lastModifiedBy>
  <cp:revision>1</cp:revision>
  <dcterms:created xsi:type="dcterms:W3CDTF">2017-09-21T15:21:39Z</dcterms:created>
  <dcterms:modified xsi:type="dcterms:W3CDTF">2017-09-21T15:28:02Z</dcterms:modified>
</cp:coreProperties>
</file>