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0" autoAdjust="0"/>
    <p:restoredTop sz="86364" autoAdjust="0"/>
  </p:normalViewPr>
  <p:slideViewPr>
    <p:cSldViewPr>
      <p:cViewPr>
        <p:scale>
          <a:sx n="77" d="100"/>
          <a:sy n="77" d="100"/>
        </p:scale>
        <p:origin x="-37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Пороки </a:t>
            </a:r>
            <a:r>
              <a:rPr lang="en-US" b="0" dirty="0" smtClean="0"/>
              <a:t>XXI</a:t>
            </a:r>
            <a:r>
              <a:rPr lang="ru-RU" b="0" dirty="0" smtClean="0"/>
              <a:t> 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Бендерская А.</a:t>
            </a:r>
          </a:p>
          <a:p>
            <a:r>
              <a:rPr lang="ru-RU" dirty="0" smtClean="0"/>
              <a:t>Анохина 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проекта.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В данном проекте мы хотели бы объединить все проблемы современного общества, а не концентрироваться на одной, т.к. подобных социальных проектов достаточно много и они быстро забываются. В нашем случае различные проблемные зоны позволяют удержать внимание, т.к. </a:t>
            </a:r>
            <a:r>
              <a:rPr lang="ru-RU" dirty="0" err="1" smtClean="0"/>
              <a:t>принты</a:t>
            </a:r>
            <a:r>
              <a:rPr lang="ru-RU" dirty="0" smtClean="0"/>
              <a:t> не повторяются  и у ЦА появляется интерес к дальнейшим </a:t>
            </a:r>
            <a:r>
              <a:rPr lang="ru-RU" dirty="0" smtClean="0"/>
              <a:t>иллюстрациям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С помощью ироничных и ненавязчивых </a:t>
            </a:r>
            <a:r>
              <a:rPr lang="ru-RU" dirty="0" err="1" smtClean="0"/>
              <a:t>принтов</a:t>
            </a:r>
            <a:r>
              <a:rPr lang="ru-RU" dirty="0" smtClean="0"/>
              <a:t> заострить внимание ЦА на современных проблемах, в частности молодежи. 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Узнаваемость и запоминаемость </a:t>
            </a:r>
            <a:r>
              <a:rPr lang="ru-RU" dirty="0" err="1" smtClean="0"/>
              <a:t>принтов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Активное распространение среди ЦА.</a:t>
            </a:r>
          </a:p>
          <a:p>
            <a:r>
              <a:rPr lang="ru-RU" dirty="0" smtClean="0"/>
              <a:t>Ненавязчиво указать ЦА на основные проблемы современного общества.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Юноши/девушки</a:t>
            </a:r>
          </a:p>
          <a:p>
            <a:pPr>
              <a:buFontTx/>
              <a:buChar char="-"/>
            </a:pPr>
            <a:r>
              <a:rPr lang="ru-RU" dirty="0" smtClean="0"/>
              <a:t>14 – 25 лет</a:t>
            </a:r>
          </a:p>
          <a:p>
            <a:pPr>
              <a:buFontTx/>
              <a:buChar char="-"/>
            </a:pPr>
            <a:r>
              <a:rPr lang="ru-RU" dirty="0" smtClean="0"/>
              <a:t>Активные пользователи интернета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Данные </a:t>
            </a:r>
            <a:r>
              <a:rPr lang="ru-RU" dirty="0" err="1" smtClean="0"/>
              <a:t>принты</a:t>
            </a:r>
            <a:r>
              <a:rPr lang="ru-RU" dirty="0" smtClean="0"/>
              <a:t> планируется разместить на развлекательных ресурсах и в социальных сетях в интернете. Таким образом люди будут сами пересылать друг другу наш </a:t>
            </a:r>
            <a:r>
              <a:rPr lang="ru-RU" dirty="0" err="1" smtClean="0"/>
              <a:t>контент</a:t>
            </a:r>
            <a:r>
              <a:rPr lang="ru-RU" dirty="0" smtClean="0"/>
              <a:t> и говорить о нем.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На данном этапе реализации проекта никаких вложений не требуется, т.к. все будет осуществляться исключительно в интернете.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err="1" smtClean="0"/>
              <a:t>Принты</a:t>
            </a:r>
            <a:endParaRPr lang="ru-RU" dirty="0"/>
          </a:p>
        </p:txBody>
      </p:sp>
      <p:pic>
        <p:nvPicPr>
          <p:cNvPr id="1032" name="Picture 8" descr="C:\Users\Анна\Desktop\BF4Qh6bxfV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114806"/>
            <a:ext cx="4594555" cy="5743194"/>
          </a:xfrm>
          <a:prstGeom prst="rect">
            <a:avLst/>
          </a:prstGeom>
          <a:noFill/>
        </p:spPr>
      </p:pic>
      <p:pic>
        <p:nvPicPr>
          <p:cNvPr id="1033" name="Picture 9" descr="C:\Users\Анна\Desktop\-xqlOcDRov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142959"/>
            <a:ext cx="4572032" cy="5715041"/>
          </a:xfrm>
          <a:prstGeom prst="rect">
            <a:avLst/>
          </a:prstGeom>
          <a:noFill/>
        </p:spPr>
      </p:pic>
      <p:pic>
        <p:nvPicPr>
          <p:cNvPr id="1034" name="Picture 10" descr="C:\Users\Анна\Desktop\iQzMprt6cq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754890"/>
            <a:ext cx="6523030" cy="610311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Поскольку в данном соц. </a:t>
            </a:r>
            <a:r>
              <a:rPr lang="ru-RU" dirty="0" smtClean="0"/>
              <a:t>проекте </a:t>
            </a:r>
            <a:r>
              <a:rPr lang="ru-RU" dirty="0" smtClean="0"/>
              <a:t>мы решили не использовать стандартные пугающие приемы соц. </a:t>
            </a:r>
            <a:r>
              <a:rPr lang="ru-RU" dirty="0" smtClean="0"/>
              <a:t>рекламы</a:t>
            </a:r>
            <a:r>
              <a:rPr lang="ru-RU" dirty="0" smtClean="0"/>
              <a:t>, а просто преподать это все как «веселые картинки», то они должны получить достаточно быстрое </a:t>
            </a:r>
            <a:r>
              <a:rPr lang="ru-RU" dirty="0" smtClean="0"/>
              <a:t>распространение </a:t>
            </a:r>
            <a:r>
              <a:rPr lang="ru-RU" dirty="0" smtClean="0"/>
              <a:t>в сети среди большего кол-ва ЦА, вызвать обсуждение и споры между пользователями, а следовательно обратить внимание на современные проблемы.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</TotalTime>
  <Words>233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Пороки XXI века</vt:lpstr>
      <vt:lpstr>Описание проекта.</vt:lpstr>
      <vt:lpstr>Цель.</vt:lpstr>
      <vt:lpstr>Задачи</vt:lpstr>
      <vt:lpstr>ЦА</vt:lpstr>
      <vt:lpstr>Реализация</vt:lpstr>
      <vt:lpstr>Бюджет</vt:lpstr>
      <vt:lpstr>  Принты</vt:lpstr>
      <vt:lpstr>Обратная связь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Пороки XXI века</dc:title>
  <dc:creator>Анна Бендерская</dc:creator>
  <cp:lastModifiedBy>Homes</cp:lastModifiedBy>
  <cp:revision>6</cp:revision>
  <dcterms:created xsi:type="dcterms:W3CDTF">2015-11-30T20:38:05Z</dcterms:created>
  <dcterms:modified xsi:type="dcterms:W3CDTF">2016-03-29T10:33:24Z</dcterms:modified>
</cp:coreProperties>
</file>