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72" r:id="rId3"/>
    <p:sldId id="269" r:id="rId4"/>
    <p:sldId id="267" r:id="rId5"/>
    <p:sldId id="266" r:id="rId6"/>
    <p:sldId id="273" r:id="rId7"/>
    <p:sldId id="270" r:id="rId8"/>
    <p:sldId id="271" r:id="rId9"/>
    <p:sldId id="268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1B75D8-CA0D-45BC-B134-C81F4D5D7815}" type="datetimeFigureOut">
              <a:rPr lang="ru-RU"/>
              <a:t>19.05.2017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DA18D2-87ED-4CBC-9952-94AFD015077A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9655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A18D2-87ED-4CBC-9952-94AFD015077A}" type="slidenum">
              <a:rPr lang="ru-RU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448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A18D2-87ED-4CBC-9952-94AFD015077A}" type="slidenum">
              <a:rPr lang="ru-RU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398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A18D2-87ED-4CBC-9952-94AFD015077A}" type="slidenum">
              <a:rPr lang="ru-RU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2131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A18D2-87ED-4CBC-9952-94AFD015077A}" type="slidenum">
              <a:rPr lang="ru-RU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36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A18D2-87ED-4CBC-9952-94AFD015077A}" type="slidenum">
              <a:rPr lang="ru-RU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555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vk.com/feed?section=search&amp;q=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vk.com/feed?section=search&amp;q=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tagram.com/bume7an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stagram.com/p/BUO1xzMhp45/?taken-by=bume7a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  <p:extLst>
              <p:ext uri="{D42A27DB-BD31-4B8C-83A1-F6EECF244321}">
                <p14:modId xmlns:p14="http://schemas.microsoft.com/office/powerpoint/2010/main" val="713567674"/>
              </p:ext>
            </p:extLst>
          </p:nvPr>
        </p:nvSpPr>
        <p:spPr>
          <a:xfrm>
            <a:off x="5796136" y="4941168"/>
            <a:ext cx="3016424" cy="1600200"/>
          </a:xfrm>
        </p:spPr>
        <p:txBody>
          <a:bodyPr anchor="t">
            <a:normAutofit/>
          </a:bodyPr>
          <a:lstStyle/>
          <a:p>
            <a:pPr algn="r"/>
            <a:r>
              <a:rPr lang="ru-RU" dirty="0" err="1"/>
              <a:t>Капрош</a:t>
            </a:r>
            <a:r>
              <a:rPr lang="ru-RU" dirty="0"/>
              <a:t> В.</a:t>
            </a:r>
          </a:p>
          <a:p>
            <a:pPr algn="r"/>
            <a:r>
              <a:rPr lang="ru-RU" dirty="0"/>
              <a:t>Кашаев Д. </a:t>
            </a:r>
          </a:p>
          <a:p>
            <a:pPr algn="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Бумеранг – семь добрых дел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Рубрикация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  <p:extLst>
              <p:ext uri="{D42A27DB-BD31-4B8C-83A1-F6EECF244321}">
                <p14:modId xmlns:p14="http://schemas.microsoft.com/office/powerpoint/2010/main" val="3534163077"/>
              </p:ext>
            </p:extLst>
          </p:nvPr>
        </p:nvSpPr>
        <p:spPr/>
        <p:txBody>
          <a:bodyPr vert="horz" anchor="t">
            <a:normAutofit/>
          </a:bodyPr>
          <a:lstStyle/>
          <a:p>
            <a:r>
              <a:rPr lang="ru-RU" dirty="0"/>
              <a:t>Каждый день марафона будет под уникальным хештегом, по которому мы сможем отслеживать активность подписчиков:</a:t>
            </a:r>
          </a:p>
          <a:p>
            <a:pPr algn="ctr">
              <a:buNone/>
            </a:pPr>
            <a:r>
              <a:rPr lang="ru-RU" dirty="0"/>
              <a:t> </a:t>
            </a:r>
            <a:r>
              <a:rPr lang="ru-RU" dirty="0">
                <a:hlinkClick r:id="rId2"/>
              </a:rPr>
              <a:t>#1день_марафон7дд</a:t>
            </a:r>
            <a:r>
              <a:rPr lang="ru-RU" dirty="0"/>
              <a:t> </a:t>
            </a:r>
            <a:r>
              <a:rPr lang="ru-RU" dirty="0">
                <a:hlinkClick r:id="rId2"/>
              </a:rPr>
              <a:t>#2день_марафон7дд</a:t>
            </a:r>
            <a:r>
              <a:rPr lang="ru-RU" dirty="0"/>
              <a:t> </a:t>
            </a:r>
            <a:endParaRPr lang="ru-RU" dirty="0">
              <a:latin typeface="Cambria"/>
            </a:endParaRPr>
          </a:p>
          <a:p>
            <a:pPr algn="ctr">
              <a:buNone/>
            </a:pPr>
            <a:r>
              <a:rPr lang="ru-RU" dirty="0">
                <a:latin typeface="Cambria"/>
              </a:rPr>
              <a:t>#яучаствуювмарафоне7дд </a:t>
            </a:r>
          </a:p>
          <a:p>
            <a:pPr algn="ctr">
              <a:buNone/>
            </a:pPr>
            <a:endParaRPr lang="ru-RU" dirty="0">
              <a:latin typeface="Cambr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#</a:t>
            </a:r>
            <a:r>
              <a:rPr lang="ru-RU" dirty="0" err="1"/>
              <a:t>Хештеги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hlinkClick r:id="rId2"/>
              </a:rPr>
              <a:t>#</a:t>
            </a:r>
            <a:r>
              <a:rPr lang="ru-RU" dirty="0" err="1">
                <a:hlinkClick r:id="rId2"/>
              </a:rPr>
              <a:t>творидобро</a:t>
            </a:r>
            <a:r>
              <a:rPr lang="ru-RU" dirty="0"/>
              <a:t> </a:t>
            </a:r>
            <a:endParaRPr lang="en-US" dirty="0"/>
          </a:p>
          <a:p>
            <a:r>
              <a:rPr lang="ru-RU" dirty="0">
                <a:hlinkClick r:id="rId2"/>
              </a:rPr>
              <a:t>#7добрыхдел</a:t>
            </a:r>
            <a:r>
              <a:rPr lang="ru-RU" dirty="0"/>
              <a:t> </a:t>
            </a:r>
          </a:p>
          <a:p>
            <a:r>
              <a:rPr lang="en-US" dirty="0">
                <a:hlinkClick r:id="rId2"/>
              </a:rPr>
              <a:t>#</a:t>
            </a:r>
            <a:r>
              <a:rPr lang="ru-RU" dirty="0">
                <a:hlinkClick r:id="rId2"/>
              </a:rPr>
              <a:t>бумеранг</a:t>
            </a:r>
            <a:endParaRPr lang="en-US" dirty="0">
              <a:hlinkClick r:id="rId2"/>
            </a:endParaRPr>
          </a:p>
          <a:p>
            <a:r>
              <a:rPr lang="ru-RU" dirty="0">
                <a:hlinkClick r:id="rId2"/>
              </a:rPr>
              <a:t>#бумеранг7добрыхдел</a:t>
            </a:r>
            <a:r>
              <a:rPr lang="ru-RU" dirty="0"/>
              <a:t> </a:t>
            </a:r>
            <a:endParaRPr lang="en-US" dirty="0"/>
          </a:p>
          <a:p>
            <a:r>
              <a:rPr lang="ru-RU" dirty="0">
                <a:hlinkClick r:id="rId2"/>
              </a:rPr>
              <a:t>#7дд</a:t>
            </a:r>
            <a:r>
              <a:rPr lang="en-US" dirty="0"/>
              <a:t> </a:t>
            </a:r>
            <a:r>
              <a:rPr lang="ru-RU" dirty="0">
                <a:hlinkClick r:id="rId2"/>
              </a:rPr>
              <a:t>#марафон7дд</a:t>
            </a:r>
            <a:endParaRPr lang="en-US" dirty="0"/>
          </a:p>
          <a:p>
            <a:r>
              <a:rPr lang="ru-RU" dirty="0"/>
              <a:t> </a:t>
            </a:r>
            <a:r>
              <a:rPr lang="ru-RU" dirty="0">
                <a:hlinkClick r:id="rId2"/>
              </a:rPr>
              <a:t>#добро</a:t>
            </a:r>
            <a:r>
              <a:rPr lang="ru-RU" dirty="0"/>
              <a:t> </a:t>
            </a:r>
            <a:endParaRPr lang="en-US" dirty="0"/>
          </a:p>
          <a:p>
            <a:r>
              <a:rPr lang="ru-RU" dirty="0">
                <a:hlinkClick r:id="rId2"/>
              </a:rPr>
              <a:t>#</a:t>
            </a:r>
            <a:r>
              <a:rPr lang="ru-RU" dirty="0" err="1">
                <a:hlinkClick r:id="rId2"/>
              </a:rPr>
              <a:t>марафондобра</a:t>
            </a:r>
            <a:r>
              <a:rPr lang="ru-RU" dirty="0"/>
              <a:t> </a:t>
            </a:r>
            <a:endParaRPr lang="en-US" dirty="0"/>
          </a:p>
          <a:p>
            <a:r>
              <a:rPr lang="ru-RU" dirty="0">
                <a:hlinkClick r:id="rId2"/>
              </a:rPr>
              <a:t>#</a:t>
            </a:r>
            <a:r>
              <a:rPr lang="ru-RU" dirty="0" err="1">
                <a:hlinkClick r:id="rId2"/>
              </a:rPr>
              <a:t>помогидругому</a:t>
            </a:r>
            <a:endParaRPr lang="en-US" dirty="0"/>
          </a:p>
          <a:p>
            <a:r>
              <a:rPr lang="ru-RU" dirty="0">
                <a:hlinkClick r:id="rId2"/>
              </a:rPr>
              <a:t>#</a:t>
            </a:r>
            <a:r>
              <a:rPr lang="ru-RU" dirty="0" err="1">
                <a:hlinkClick r:id="rId2"/>
              </a:rPr>
              <a:t>спешитеделатьдобрыедела</a:t>
            </a:r>
            <a:endParaRPr lang="ru-RU" dirty="0">
              <a:hlinkClick r:id="rId2"/>
            </a:endParaRPr>
          </a:p>
          <a:p>
            <a:r>
              <a:rPr lang="en-US" dirty="0">
                <a:hlinkClick r:id="rId2"/>
              </a:rPr>
              <a:t>#</a:t>
            </a:r>
            <a:r>
              <a:rPr lang="ru-RU" dirty="0">
                <a:hlinkClick r:id="rId2"/>
              </a:rPr>
              <a:t>яучаствуювмарафоне7дд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  <p:extLst>
              <p:ext uri="{D42A27DB-BD31-4B8C-83A1-F6EECF244321}">
                <p14:modId xmlns:p14="http://schemas.microsoft.com/office/powerpoint/2010/main" val="2549717198"/>
              </p:ext>
            </p:extLst>
          </p:nvPr>
        </p:nvSpPr>
        <p:spPr/>
        <p:txBody>
          <a:bodyPr/>
          <a:lstStyle/>
          <a:p>
            <a:r>
              <a:rPr lang="ru-RU" dirty="0">
                <a:latin typeface="Calibri"/>
              </a:rPr>
              <a:t>Социальный проект в </a:t>
            </a:r>
            <a:r>
              <a:rPr lang="ru-RU" dirty="0" err="1">
                <a:latin typeface="Calibri"/>
              </a:rPr>
              <a:t>Instagram</a:t>
            </a:r>
            <a:endParaRPr lang="ru-RU" dirty="0" err="1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  <p:extLst>
              <p:ext uri="{D42A27DB-BD31-4B8C-83A1-F6EECF244321}">
                <p14:modId xmlns:p14="http://schemas.microsoft.com/office/powerpoint/2010/main" val="691037988"/>
              </p:ext>
            </p:extLst>
          </p:nvPr>
        </p:nvSpPr>
        <p:spPr/>
        <p:txBody>
          <a:bodyPr vert="horz" anchor="t">
            <a:normAutofit fontScale="92500"/>
          </a:bodyPr>
          <a:lstStyle/>
          <a:p>
            <a:pPr marL="0" indent="0">
              <a:buNone/>
            </a:pPr>
            <a:r>
              <a:rPr lang="ru-RU" b="1" dirty="0">
                <a:latin typeface="Cambria"/>
              </a:rPr>
              <a:t>Ссылка:</a:t>
            </a:r>
            <a:r>
              <a:rPr lang="ru-RU" dirty="0">
                <a:latin typeface="Cambria"/>
              </a:rPr>
              <a:t> </a:t>
            </a:r>
            <a:r>
              <a:rPr lang="ru-RU" dirty="0">
                <a:latin typeface="Cambria"/>
                <a:hlinkClick r:id="rId3"/>
              </a:rPr>
              <a:t>https://www.instagram.com/bume7ang/</a:t>
            </a:r>
            <a:r>
              <a:rPr lang="ru-RU" dirty="0">
                <a:latin typeface="Cambria"/>
              </a:rPr>
              <a:t> </a:t>
            </a:r>
            <a:endParaRPr lang="ru-RU" dirty="0">
              <a:solidFill>
                <a:srgbClr val="000000"/>
              </a:solidFill>
              <a:latin typeface="Cambria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262626"/>
                </a:solidFill>
                <a:latin typeface="Cambria"/>
              </a:rPr>
              <a:t>Шапка профиля: </a:t>
            </a:r>
            <a:r>
              <a:rPr lang="ru-RU" dirty="0">
                <a:solidFill>
                  <a:srgbClr val="262626"/>
                </a:solidFill>
                <a:latin typeface="Cambria"/>
              </a:rPr>
              <a:t>Онлайн-марафон добра, для которого вам не нужно прикладывать значительных усилий. Давайте сделаем мир вокруг чуточку лучше) </a:t>
            </a:r>
            <a:r>
              <a:rPr lang="ru-RU" dirty="0">
                <a:latin typeface="Cambria"/>
              </a:rPr>
              <a:t> </a:t>
            </a:r>
            <a:endParaRPr dirty="0">
              <a:latin typeface="Perpetua"/>
            </a:endParaRPr>
          </a:p>
          <a:p>
            <a:pPr marL="0" indent="0">
              <a:buNone/>
            </a:pPr>
            <a:r>
              <a:rPr lang="ru-RU" b="1" dirty="0">
                <a:latin typeface="Cambria"/>
              </a:rPr>
              <a:t>Название </a:t>
            </a:r>
            <a:r>
              <a:rPr lang="ru-RU" dirty="0">
                <a:latin typeface="Cambria"/>
              </a:rPr>
              <a:t> "7 добрых дел", где цифра 7 – бумеранг. </a:t>
            </a:r>
            <a:r>
              <a:rPr lang="en-US" dirty="0">
                <a:latin typeface="Cambria"/>
              </a:rPr>
              <a:t> </a:t>
            </a:r>
            <a:r>
              <a:rPr lang="ru-RU" dirty="0">
                <a:latin typeface="Cambria"/>
              </a:rPr>
              <a:t>Все знают, что в жизни всё возвращается бумерангом – как добро, так и зло. Одна из задач  нашего проекта донести до людей простую мысль: «Всё, что вы сделаете хорошее - обязательно вернётся. Поэтому нужно делиться теплом и добром с другими». Отсюда и символичный бумеранг. </a:t>
            </a:r>
            <a:endParaRPr dirty="0"/>
          </a:p>
          <a:p>
            <a:pPr marL="0" indent="0">
              <a:buNone/>
            </a:pPr>
            <a:endParaRPr lang="ru-RU" dirty="0"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924596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  <p:extLst>
              <p:ext uri="{D42A27DB-BD31-4B8C-83A1-F6EECF244321}">
                <p14:modId xmlns:p14="http://schemas.microsoft.com/office/powerpoint/2010/main" val="3614527626"/>
              </p:ext>
            </p:extLst>
          </p:nvPr>
        </p:nvSpPr>
        <p:spPr>
          <a:xfrm>
            <a:off x="1771650" y="-133350"/>
            <a:ext cx="7772400" cy="1143000"/>
          </a:xfrm>
        </p:spPr>
        <p:txBody>
          <a:bodyPr/>
          <a:lstStyle/>
          <a:p>
            <a:r>
              <a:rPr lang="ru-RU" dirty="0">
                <a:latin typeface="Calibri"/>
              </a:rPr>
              <a:t>Наш </a:t>
            </a:r>
            <a:r>
              <a:rPr lang="ru-RU" dirty="0" err="1">
                <a:latin typeface="Calibri"/>
              </a:rPr>
              <a:t>аватар</a:t>
            </a:r>
            <a:r>
              <a:rPr lang="ru-RU" dirty="0">
                <a:latin typeface="Calibri"/>
              </a:rPr>
              <a:t> в </a:t>
            </a:r>
            <a:r>
              <a:rPr lang="ru-RU" dirty="0" err="1">
                <a:latin typeface="Calibri"/>
              </a:rPr>
              <a:t>Instagram</a:t>
            </a:r>
            <a:endParaRPr lang="ru-RU" dirty="0" err="1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3" descr="Iug4hlfJWlw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1475" y="901461"/>
            <a:ext cx="8491819" cy="5662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29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Цель проекта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  <p:extLst>
              <p:ext uri="{D42A27DB-BD31-4B8C-83A1-F6EECF244321}">
                <p14:modId xmlns:p14="http://schemas.microsoft.com/office/powerpoint/2010/main" val="767364676"/>
              </p:ext>
            </p:extLst>
          </p:nvPr>
        </p:nvSpPr>
        <p:spPr>
          <a:xfrm>
            <a:off x="347958" y="1326420"/>
            <a:ext cx="8459492" cy="5218843"/>
          </a:xfrm>
        </p:spPr>
        <p:txBody>
          <a:bodyPr vert="horz" anchor="t">
            <a:normAutofit/>
          </a:bodyPr>
          <a:lstStyle/>
          <a:p>
            <a:r>
              <a:rPr lang="ru-RU" dirty="0"/>
              <a:t>Дать понять, что добрые дела связаны не только с </a:t>
            </a:r>
            <a:r>
              <a:rPr lang="ru-RU" b="1" dirty="0"/>
              <a:t>финансовой составляющей.</a:t>
            </a:r>
            <a:r>
              <a:rPr lang="ru-RU" dirty="0"/>
              <a:t> Поделиться добрым словом с коллегой– тоже считается добрым делом. </a:t>
            </a:r>
          </a:p>
          <a:p>
            <a:r>
              <a:rPr lang="ru-RU" dirty="0"/>
              <a:t>Мотивировать людей делать ежедневно одно небольшое доброе дело. Не из жалости, а из-за внутренней щедрости, тепла, любви. Задача: пробудить этот внутренний свет в людях, желание жить и помогать другим.</a:t>
            </a:r>
          </a:p>
          <a:p>
            <a:r>
              <a:rPr lang="ru-RU" dirty="0">
                <a:latin typeface="Cambria"/>
              </a:rPr>
              <a:t>Напомнить о том, что жизнь - бумеранг. Всё, что делаешь ты - вернётся вдвойне. Мотивировать делать хорошее, доброе, светлое, чтобы получить от жизни то же самое.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2475" y="-314325"/>
            <a:ext cx="7772400" cy="1143000"/>
          </a:xfrm>
        </p:spPr>
        <p:txBody>
          <a:bodyPr/>
          <a:lstStyle/>
          <a:p>
            <a:pPr algn="ctr"/>
            <a:r>
              <a:rPr lang="ru-RU" dirty="0"/>
              <a:t>Марафон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  <p:extLst>
              <p:ext uri="{D42A27DB-BD31-4B8C-83A1-F6EECF244321}">
                <p14:modId xmlns:p14="http://schemas.microsoft.com/office/powerpoint/2010/main" val="3720549034"/>
              </p:ext>
            </p:extLst>
          </p:nvPr>
        </p:nvSpPr>
        <p:spPr>
          <a:xfrm>
            <a:off x="142875" y="733425"/>
            <a:ext cx="8735282" cy="5842941"/>
          </a:xfrm>
        </p:spPr>
        <p:txBody>
          <a:bodyPr vert="horz" anchor="t">
            <a:normAutofit fontScale="85000" lnSpcReduction="10000"/>
          </a:bodyPr>
          <a:lstStyle/>
          <a:p>
            <a:r>
              <a:rPr lang="ru-RU" dirty="0"/>
              <a:t>24 мая  – </a:t>
            </a:r>
            <a:r>
              <a:rPr lang="ru-RU" dirty="0">
                <a:latin typeface="Cambria"/>
              </a:rPr>
              <a:t>#</a:t>
            </a:r>
            <a:r>
              <a:rPr lang="ru-RU" dirty="0" err="1">
                <a:latin typeface="Cambria"/>
              </a:rPr>
              <a:t>добрыекрышечки</a:t>
            </a:r>
            <a:r>
              <a:rPr lang="ru-RU" dirty="0">
                <a:latin typeface="Cambria"/>
              </a:rPr>
              <a:t>. Рассказываем о проекте добрые крышки, мотивируем собирать пластик дома, организовывать пункту сбора, сдавать пластик в пункты приёма. </a:t>
            </a:r>
          </a:p>
          <a:p>
            <a:r>
              <a:rPr lang="ru-RU" dirty="0"/>
              <a:t>27 мая  – </a:t>
            </a:r>
            <a:r>
              <a:rPr lang="ru-RU" dirty="0">
                <a:latin typeface="Cambria"/>
              </a:rPr>
              <a:t>Сбор своих вещей. Собрать хорошие вещи, которые давно не носят, а они лежат без дела и отвезти в пункт сбора. </a:t>
            </a:r>
          </a:p>
          <a:p>
            <a:r>
              <a:rPr lang="ru-RU" dirty="0"/>
              <a:t>30 мая – </a:t>
            </a:r>
            <a:r>
              <a:rPr lang="ru-RU" dirty="0">
                <a:latin typeface="Cambria"/>
              </a:rPr>
              <a:t>Позвонить бабушке/дедушке, пообщаться, уделить время. Или съездить, навестить. Проявить заботу. Помочь маме, подарить цветы.</a:t>
            </a:r>
          </a:p>
          <a:p>
            <a:r>
              <a:rPr lang="ru-RU" dirty="0"/>
              <a:t>2 июня – Сделать подарок любому - коллеге, другу, прохожему, соседке.</a:t>
            </a:r>
            <a:endParaRPr lang="ru-RU" dirty="0">
              <a:latin typeface="Cambria"/>
            </a:endParaRPr>
          </a:p>
          <a:p>
            <a:r>
              <a:rPr lang="ru-RU" dirty="0"/>
              <a:t>6 июня - </a:t>
            </a:r>
            <a:r>
              <a:rPr lang="ru-RU" dirty="0">
                <a:latin typeface="Cambria"/>
              </a:rPr>
              <a:t>Начать собирать батарейки и относить их в </a:t>
            </a:r>
            <a:r>
              <a:rPr lang="ru-RU" dirty="0" err="1">
                <a:latin typeface="Cambria"/>
              </a:rPr>
              <a:t>пунткы</a:t>
            </a:r>
            <a:r>
              <a:rPr lang="ru-RU" dirty="0">
                <a:latin typeface="Cambria"/>
              </a:rPr>
              <a:t> сбора. </a:t>
            </a:r>
            <a:endParaRPr/>
          </a:p>
          <a:p>
            <a:r>
              <a:rPr lang="ru-RU" dirty="0"/>
              <a:t>9 июня -  </a:t>
            </a:r>
            <a:r>
              <a:rPr lang="ru-RU" dirty="0">
                <a:latin typeface="Cambria"/>
              </a:rPr>
              <a:t>Взять книгу и подарить её другому. Либо обменяться с кем-то (расскажем как).</a:t>
            </a:r>
          </a:p>
          <a:p>
            <a:r>
              <a:rPr lang="ru-RU" dirty="0"/>
              <a:t>13 июня  – </a:t>
            </a:r>
            <a:r>
              <a:rPr lang="ru-RU" dirty="0">
                <a:latin typeface="Cambria"/>
              </a:rPr>
              <a:t>Посадить ёлочку (предоставляем бесплатно), сделать кормушку (покажем на своём примере как), поучаствовать в субботнике. 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  <p:extLst>
              <p:ext uri="{D42A27DB-BD31-4B8C-83A1-F6EECF244321}">
                <p14:modId xmlns:p14="http://schemas.microsoft.com/office/powerpoint/2010/main" val="3682712581"/>
              </p:ext>
            </p:extLst>
          </p:nvPr>
        </p:nvSpPr>
        <p:spPr>
          <a:xfrm>
            <a:off x="917006" y="0"/>
            <a:ext cx="7772400" cy="1143000"/>
          </a:xfrm>
        </p:spPr>
        <p:txBody>
          <a:bodyPr/>
          <a:lstStyle/>
          <a:p>
            <a:pPr algn="ctr"/>
            <a:r>
              <a:rPr lang="ru-RU" dirty="0">
                <a:latin typeface="Calibri"/>
              </a:rPr>
              <a:t>Календарь заданий</a:t>
            </a:r>
            <a:endParaRPr lang="ru-RU" dirty="0"/>
          </a:p>
        </p:txBody>
      </p:sp>
      <p:pic>
        <p:nvPicPr>
          <p:cNvPr id="4" name="Рисунок 4" descr="делааааа1 .jpg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2466975" y="1028700"/>
            <a:ext cx="4839315" cy="5352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894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  <p:extLst>
              <p:ext uri="{D42A27DB-BD31-4B8C-83A1-F6EECF244321}">
                <p14:modId xmlns:p14="http://schemas.microsoft.com/office/powerpoint/2010/main" val="2040591293"/>
              </p:ext>
            </p:extLst>
          </p:nvPr>
        </p:nvSpPr>
        <p:spPr/>
        <p:txBody>
          <a:bodyPr/>
          <a:lstStyle/>
          <a:p>
            <a:r>
              <a:rPr lang="ru-RU" dirty="0">
                <a:latin typeface="Calibri"/>
              </a:rPr>
              <a:t>Оценка эффективности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  <p:extLst>
              <p:ext uri="{D42A27DB-BD31-4B8C-83A1-F6EECF244321}">
                <p14:modId xmlns:p14="http://schemas.microsoft.com/office/powerpoint/2010/main" val="3485898246"/>
              </p:ext>
            </p:extLst>
          </p:nvPr>
        </p:nvSpPr>
        <p:spPr/>
        <p:txBody>
          <a:bodyPr vert="horz" anchor="t">
            <a:normAutofit/>
          </a:bodyPr>
          <a:lstStyle/>
          <a:p>
            <a:r>
              <a:rPr lang="ru-RU" dirty="0">
                <a:latin typeface="Cambria"/>
              </a:rPr>
              <a:t>В ходе марафона участники будут делиться фотоотчётами по заданиям:</a:t>
            </a:r>
          </a:p>
          <a:p>
            <a:pPr marL="0" indent="0">
              <a:buNone/>
            </a:pPr>
            <a:r>
              <a:rPr lang="ru-RU" dirty="0">
                <a:latin typeface="Cambria"/>
              </a:rPr>
              <a:t>1) у себя в </a:t>
            </a:r>
            <a:r>
              <a:rPr lang="ru-RU" dirty="0" err="1">
                <a:latin typeface="Cambria"/>
              </a:rPr>
              <a:t>Instagram</a:t>
            </a:r>
            <a:r>
              <a:rPr lang="ru-RU" dirty="0">
                <a:latin typeface="Cambria"/>
              </a:rPr>
              <a:t> (указывая хештег)</a:t>
            </a:r>
          </a:p>
          <a:p>
            <a:pPr marL="0" indent="0">
              <a:buNone/>
            </a:pPr>
            <a:r>
              <a:rPr lang="ru-RU" dirty="0">
                <a:latin typeface="Cambria"/>
              </a:rPr>
              <a:t>2) в </a:t>
            </a:r>
            <a:r>
              <a:rPr lang="ru-RU" dirty="0" err="1">
                <a:latin typeface="Cambria"/>
              </a:rPr>
              <a:t>Директ</a:t>
            </a:r>
            <a:r>
              <a:rPr lang="ru-RU" dirty="0">
                <a:latin typeface="Cambria"/>
              </a:rPr>
              <a:t> нашего профиля</a:t>
            </a:r>
          </a:p>
          <a:p>
            <a:pPr marL="0" indent="0">
              <a:buNone/>
            </a:pPr>
            <a:r>
              <a:rPr lang="ru-RU" dirty="0">
                <a:latin typeface="Cambria"/>
              </a:rPr>
              <a:t>Таким образом, можно будет выявить, сколько человек участвует в проекте и как проект влияет на них. </a:t>
            </a:r>
          </a:p>
          <a:p>
            <a:pPr marL="0" indent="0">
              <a:buNone/>
            </a:pPr>
            <a:endParaRPr lang="ru-RU" dirty="0"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763298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  <p:extLst>
              <p:ext uri="{D42A27DB-BD31-4B8C-83A1-F6EECF244321}">
                <p14:modId xmlns:p14="http://schemas.microsoft.com/office/powerpoint/2010/main" val="4023508957"/>
              </p:ext>
            </p:extLst>
          </p:nvPr>
        </p:nvSpPr>
        <p:spPr/>
        <p:txBody>
          <a:bodyPr/>
          <a:lstStyle/>
          <a:p>
            <a:pPr algn="ctr"/>
            <a:r>
              <a:rPr lang="ru-RU" dirty="0">
                <a:latin typeface="Calibri"/>
              </a:rPr>
              <a:t>Баллы за 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  <p:extLst>
              <p:ext uri="{D42A27DB-BD31-4B8C-83A1-F6EECF244321}">
                <p14:modId xmlns:p14="http://schemas.microsoft.com/office/powerpoint/2010/main" val="4158581181"/>
              </p:ext>
            </p:extLst>
          </p:nvPr>
        </p:nvSpPr>
        <p:spPr/>
        <p:txBody>
          <a:bodyPr vert="horz" anchor="t">
            <a:normAutofit/>
          </a:bodyPr>
          <a:lstStyle/>
          <a:p>
            <a:r>
              <a:rPr lang="ru-RU" dirty="0">
                <a:latin typeface="Cambria"/>
              </a:rPr>
              <a:t>За каждое выполненное задание участник получает баллы. За все задания баллы суммируются. В конце проекта объявляется самый активный участник.</a:t>
            </a:r>
          </a:p>
          <a:p>
            <a:pPr marL="0" indent="0">
              <a:buNone/>
            </a:pPr>
            <a:r>
              <a:rPr lang="ru-RU" dirty="0" err="1">
                <a:latin typeface="Cambria"/>
              </a:rPr>
              <a:t>Разбалловка</a:t>
            </a:r>
            <a:r>
              <a:rPr lang="ru-RU" dirty="0">
                <a:latin typeface="Cambria"/>
              </a:rPr>
              <a:t>:</a:t>
            </a:r>
          </a:p>
          <a:p>
            <a:pPr marL="0" indent="0">
              <a:buNone/>
            </a:pPr>
            <a:r>
              <a:rPr lang="ru-RU" dirty="0">
                <a:latin typeface="Cambria"/>
              </a:rPr>
              <a:t>1-удовлетворительно</a:t>
            </a:r>
          </a:p>
          <a:p>
            <a:pPr marL="0" indent="0">
              <a:buNone/>
            </a:pPr>
            <a:r>
              <a:rPr lang="ru-RU" dirty="0">
                <a:latin typeface="Cambria"/>
              </a:rPr>
              <a:t>2- хорошо</a:t>
            </a:r>
          </a:p>
          <a:p>
            <a:pPr marL="0" indent="0">
              <a:buNone/>
            </a:pPr>
            <a:r>
              <a:rPr lang="ru-RU" dirty="0">
                <a:latin typeface="Cambria"/>
              </a:rPr>
              <a:t>3- отлично</a:t>
            </a:r>
          </a:p>
          <a:p>
            <a:pPr marL="0" indent="0">
              <a:buNone/>
            </a:pPr>
            <a:endParaRPr lang="ru-RU" dirty="0">
              <a:latin typeface="Cambria"/>
            </a:endParaRPr>
          </a:p>
          <a:p>
            <a:pPr marL="0" indent="0">
              <a:buNone/>
            </a:pPr>
            <a:endParaRPr lang="ru-RU" dirty="0"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377495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Кто будет вести страницу?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  <p:extLst>
              <p:ext uri="{D42A27DB-BD31-4B8C-83A1-F6EECF244321}">
                <p14:modId xmlns:p14="http://schemas.microsoft.com/office/powerpoint/2010/main" val="3903896088"/>
              </p:ext>
            </p:extLst>
          </p:nvPr>
        </p:nvSpPr>
        <p:spPr/>
        <p:txBody>
          <a:bodyPr vert="horz" anchor="t">
            <a:normAutofit/>
          </a:bodyPr>
          <a:lstStyle/>
          <a:p>
            <a:r>
              <a:rPr lang="ru-RU" dirty="0"/>
              <a:t>Команда  ребят - 2 девочки и 1 мальчик.  Первый пост - ознакомительный</a:t>
            </a:r>
            <a:r>
              <a:rPr lang="ru-RU" dirty="0">
                <a:latin typeface="Cambria"/>
              </a:rPr>
              <a:t>. Знакомство с организаторами, немного о проекте и объявление даты старта проекта. </a:t>
            </a:r>
          </a:p>
          <a:p>
            <a:pPr>
              <a:buNone/>
            </a:pPr>
            <a:r>
              <a:rPr lang="ru-RU" dirty="0">
                <a:latin typeface="Cambria"/>
                <a:hlinkClick r:id="rId2"/>
              </a:rPr>
              <a:t>https://www.instagram.com/p/BUO1xzMhp45/?taken-by=bume7ang</a:t>
            </a:r>
            <a:r>
              <a:rPr lang="ru-RU" dirty="0">
                <a:latin typeface="Cambria"/>
              </a:rPr>
              <a:t> </a:t>
            </a:r>
            <a:endParaRPr dirty="0"/>
          </a:p>
          <a:p>
            <a:pPr>
              <a:buNone/>
            </a:pPr>
            <a:endParaRPr lang="ru-RU" dirty="0">
              <a:latin typeface="Cambria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51</TotalTime>
  <Words>367</Words>
  <Application>Microsoft Office PowerPoint</Application>
  <PresentationFormat>Экран (4:3)</PresentationFormat>
  <Paragraphs>38</Paragraphs>
  <Slides>11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Справедливость</vt:lpstr>
      <vt:lpstr>Бумеранг – семь добрых дел</vt:lpstr>
      <vt:lpstr>Социальный проект в Instagram</vt:lpstr>
      <vt:lpstr>Наш аватар в Instagram</vt:lpstr>
      <vt:lpstr>Цель проекта</vt:lpstr>
      <vt:lpstr>Марафон</vt:lpstr>
      <vt:lpstr>Календарь заданий</vt:lpstr>
      <vt:lpstr>Оценка эффективности проекта</vt:lpstr>
      <vt:lpstr>Баллы за задания</vt:lpstr>
      <vt:lpstr>Кто будет вести страницу?</vt:lpstr>
      <vt:lpstr>Рубрикация</vt:lpstr>
      <vt:lpstr>#Хештеги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Бумеранг – семь добрых дел</dc:title>
  <dc:creator>User</dc:creator>
  <cp:lastModifiedBy>User</cp:lastModifiedBy>
  <cp:revision>125</cp:revision>
  <dcterms:created xsi:type="dcterms:W3CDTF">2017-04-17T10:30:38Z</dcterms:created>
  <dcterms:modified xsi:type="dcterms:W3CDTF">2017-05-19T10:35:12Z</dcterms:modified>
</cp:coreProperties>
</file>