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3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4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2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9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7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2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B3843-C142-479D-8A99-0DACF944B20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1932-38CB-4F15-A25F-7F367CC16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5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1</cp:revision>
  <dcterms:created xsi:type="dcterms:W3CDTF">2017-11-20T20:00:42Z</dcterms:created>
  <dcterms:modified xsi:type="dcterms:W3CDTF">2017-11-20T20:02:58Z</dcterms:modified>
</cp:coreProperties>
</file>