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6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B96"/>
    <a:srgbClr val="B5EDC6"/>
    <a:srgbClr val="83C937"/>
    <a:srgbClr val="B45210"/>
    <a:srgbClr val="F19759"/>
    <a:srgbClr val="1C9CCA"/>
    <a:srgbClr val="32B4E2"/>
    <a:srgbClr val="5FBBDB"/>
    <a:srgbClr val="FFC000"/>
    <a:srgbClr val="38C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50F4E-AAB3-4A9F-8EA9-B7030B71AAE3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31BDE-B211-4C19-B415-25592E520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6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© Copyright </a:t>
            </a:r>
            <a:r>
              <a:rPr lang="en-US" b="1" smtClean="0"/>
              <a:t>PresentationGo.com</a:t>
            </a:r>
            <a:r>
              <a:rPr lang="en-US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51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9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37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17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5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6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9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6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0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07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20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02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1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36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6E5D4-65BE-4F2B-B314-65E0249F022E}" type="datetimeFigureOut">
              <a:rPr lang="ru-RU" smtClean="0"/>
              <a:t>25.07.2019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4B513-74AD-4B04-85FA-D97D523F4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7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6.png"/><Relationship Id="rId18" Type="http://schemas.openxmlformats.org/officeDocument/2006/relationships/image" Target="../media/image18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2.sv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4.png"/><Relationship Id="rId1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3976278" y="804607"/>
            <a:ext cx="2217691" cy="2055400"/>
            <a:chOff x="624877" y="3644404"/>
            <a:chExt cx="2267594" cy="2267594"/>
          </a:xfrm>
        </p:grpSpPr>
        <p:sp>
          <p:nvSpPr>
            <p:cNvPr id="101" name="Oval 100"/>
            <p:cNvSpPr/>
            <p:nvPr/>
          </p:nvSpPr>
          <p:spPr>
            <a:xfrm>
              <a:off x="624877" y="3644404"/>
              <a:ext cx="2267594" cy="2267594"/>
            </a:xfrm>
            <a:prstGeom prst="ellipse">
              <a:avLst/>
            </a:prstGeom>
            <a:solidFill>
              <a:srgbClr val="E4363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58148" y="3809011"/>
              <a:ext cx="1954725" cy="1963343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Производство стекла из стекло боя позволяет сократить загрязнение воздуха на 20%, а загрязнение воды на 50%</a:t>
              </a:r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3" y="17334"/>
            <a:ext cx="10917382" cy="838140"/>
          </a:xfrm>
        </p:spPr>
        <p:txBody>
          <a:bodyPr/>
          <a:lstStyle/>
          <a:p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Факты о раздельном сборе отходов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4407863" y="2906353"/>
            <a:ext cx="3609482" cy="3912962"/>
          </a:xfrm>
          <a:custGeom>
            <a:avLst/>
            <a:gdLst>
              <a:gd name="connsiteX0" fmla="*/ 4437063 w 4437063"/>
              <a:gd name="connsiteY0" fmla="*/ 1081703 h 4810125"/>
              <a:gd name="connsiteX1" fmla="*/ 4429592 w 4437063"/>
              <a:gd name="connsiteY1" fmla="*/ 1082685 h 4810125"/>
              <a:gd name="connsiteX2" fmla="*/ 4431507 w 4437063"/>
              <a:gd name="connsiteY2" fmla="*/ 1082099 h 4810125"/>
              <a:gd name="connsiteX3" fmla="*/ 717614 w 4437063"/>
              <a:gd name="connsiteY3" fmla="*/ 207531 h 4810125"/>
              <a:gd name="connsiteX4" fmla="*/ 721403 w 4437063"/>
              <a:gd name="connsiteY4" fmla="*/ 232026 h 4810125"/>
              <a:gd name="connsiteX5" fmla="*/ 718408 w 4437063"/>
              <a:gd name="connsiteY5" fmla="*/ 217055 h 4810125"/>
              <a:gd name="connsiteX6" fmla="*/ 1031570 w 4437063"/>
              <a:gd name="connsiteY6" fmla="*/ 111900 h 4810125"/>
              <a:gd name="connsiteX7" fmla="*/ 1043178 w 4437063"/>
              <a:gd name="connsiteY7" fmla="*/ 113447 h 4810125"/>
              <a:gd name="connsiteX8" fmla="*/ 1020457 w 4437063"/>
              <a:gd name="connsiteY8" fmla="*/ 113884 h 4810125"/>
              <a:gd name="connsiteX9" fmla="*/ 1016885 w 4437063"/>
              <a:gd name="connsiteY9" fmla="*/ 113884 h 4810125"/>
              <a:gd name="connsiteX10" fmla="*/ 1018075 w 4437063"/>
              <a:gd name="connsiteY10" fmla="*/ 113091 h 4810125"/>
              <a:gd name="connsiteX11" fmla="*/ 2559676 w 4437063"/>
              <a:gd name="connsiteY11" fmla="*/ 0 h 4810125"/>
              <a:gd name="connsiteX12" fmla="*/ 2574759 w 4437063"/>
              <a:gd name="connsiteY12" fmla="*/ 1190 h 4810125"/>
              <a:gd name="connsiteX13" fmla="*/ 2563248 w 4437063"/>
              <a:gd name="connsiteY13" fmla="*/ 1587 h 4810125"/>
              <a:gd name="connsiteX14" fmla="*/ 2494583 w 4437063"/>
              <a:gd name="connsiteY14" fmla="*/ 11904 h 4810125"/>
              <a:gd name="connsiteX15" fmla="*/ 2435443 w 4437063"/>
              <a:gd name="connsiteY15" fmla="*/ 27380 h 4810125"/>
              <a:gd name="connsiteX16" fmla="*/ 2404484 w 4437063"/>
              <a:gd name="connsiteY16" fmla="*/ 39681 h 4810125"/>
              <a:gd name="connsiteX17" fmla="*/ 2387020 w 4437063"/>
              <a:gd name="connsiteY17" fmla="*/ 47617 h 4810125"/>
              <a:gd name="connsiteX18" fmla="*/ 2351298 w 4437063"/>
              <a:gd name="connsiteY18" fmla="*/ 68648 h 4810125"/>
              <a:gd name="connsiteX19" fmla="*/ 2315576 w 4437063"/>
              <a:gd name="connsiteY19" fmla="*/ 95631 h 4810125"/>
              <a:gd name="connsiteX20" fmla="*/ 2279854 w 4437063"/>
              <a:gd name="connsiteY20" fmla="*/ 128169 h 4810125"/>
              <a:gd name="connsiteX21" fmla="*/ 2246514 w 4437063"/>
              <a:gd name="connsiteY21" fmla="*/ 165866 h 4810125"/>
              <a:gd name="connsiteX22" fmla="*/ 2215555 w 4437063"/>
              <a:gd name="connsiteY22" fmla="*/ 207928 h 4810125"/>
              <a:gd name="connsiteX23" fmla="*/ 2188962 w 4437063"/>
              <a:gd name="connsiteY23" fmla="*/ 253561 h 4810125"/>
              <a:gd name="connsiteX24" fmla="*/ 2167131 w 4437063"/>
              <a:gd name="connsiteY24" fmla="*/ 303559 h 4810125"/>
              <a:gd name="connsiteX25" fmla="*/ 2158399 w 4437063"/>
              <a:gd name="connsiteY25" fmla="*/ 329352 h 4810125"/>
              <a:gd name="connsiteX26" fmla="*/ 2151652 w 4437063"/>
              <a:gd name="connsiteY26" fmla="*/ 355144 h 4810125"/>
              <a:gd name="connsiteX27" fmla="*/ 2144111 w 4437063"/>
              <a:gd name="connsiteY27" fmla="*/ 411491 h 4810125"/>
              <a:gd name="connsiteX28" fmla="*/ 2140538 w 4437063"/>
              <a:gd name="connsiteY28" fmla="*/ 506726 h 4810125"/>
              <a:gd name="connsiteX29" fmla="*/ 2140935 w 4437063"/>
              <a:gd name="connsiteY29" fmla="*/ 610690 h 4810125"/>
              <a:gd name="connsiteX30" fmla="*/ 2139348 w 4437063"/>
              <a:gd name="connsiteY30" fmla="*/ 681719 h 4810125"/>
              <a:gd name="connsiteX31" fmla="*/ 2134982 w 4437063"/>
              <a:gd name="connsiteY31" fmla="*/ 751954 h 4810125"/>
              <a:gd name="connsiteX32" fmla="*/ 2124662 w 4437063"/>
              <a:gd name="connsiteY32" fmla="*/ 820999 h 4810125"/>
              <a:gd name="connsiteX33" fmla="*/ 2115930 w 4437063"/>
              <a:gd name="connsiteY33" fmla="*/ 853934 h 4810125"/>
              <a:gd name="connsiteX34" fmla="*/ 2104023 w 4437063"/>
              <a:gd name="connsiteY34" fmla="*/ 895996 h 4810125"/>
              <a:gd name="connsiteX35" fmla="*/ 2081796 w 4437063"/>
              <a:gd name="connsiteY35" fmla="*/ 965041 h 4810125"/>
              <a:gd name="connsiteX36" fmla="*/ 2060759 w 4437063"/>
              <a:gd name="connsiteY36" fmla="*/ 1020197 h 4810125"/>
              <a:gd name="connsiteX37" fmla="*/ 2039326 w 4437063"/>
              <a:gd name="connsiteY37" fmla="*/ 1067417 h 4810125"/>
              <a:gd name="connsiteX38" fmla="*/ 2003207 w 4437063"/>
              <a:gd name="connsiteY38" fmla="*/ 1132494 h 4810125"/>
              <a:gd name="connsiteX39" fmla="*/ 1941289 w 4437063"/>
              <a:gd name="connsiteY39" fmla="*/ 1237649 h 4810125"/>
              <a:gd name="connsiteX40" fmla="*/ 1900804 w 4437063"/>
              <a:gd name="connsiteY40" fmla="*/ 1312249 h 4810125"/>
              <a:gd name="connsiteX41" fmla="*/ 1880562 w 4437063"/>
              <a:gd name="connsiteY41" fmla="*/ 1349549 h 4810125"/>
              <a:gd name="connsiteX42" fmla="*/ 1847618 w 4437063"/>
              <a:gd name="connsiteY42" fmla="*/ 1420578 h 4810125"/>
              <a:gd name="connsiteX43" fmla="*/ 1822613 w 4437063"/>
              <a:gd name="connsiteY43" fmla="*/ 1485258 h 4810125"/>
              <a:gd name="connsiteX44" fmla="*/ 1804752 w 4437063"/>
              <a:gd name="connsiteY44" fmla="*/ 1544779 h 4810125"/>
              <a:gd name="connsiteX45" fmla="*/ 1792845 w 4437063"/>
              <a:gd name="connsiteY45" fmla="*/ 1599142 h 4810125"/>
              <a:gd name="connsiteX46" fmla="*/ 1787288 w 4437063"/>
              <a:gd name="connsiteY46" fmla="*/ 1649537 h 4810125"/>
              <a:gd name="connsiteX47" fmla="*/ 1786097 w 4437063"/>
              <a:gd name="connsiteY47" fmla="*/ 1696361 h 4810125"/>
              <a:gd name="connsiteX48" fmla="*/ 1789273 w 4437063"/>
              <a:gd name="connsiteY48" fmla="*/ 1739613 h 4810125"/>
              <a:gd name="connsiteX49" fmla="*/ 1796417 w 4437063"/>
              <a:gd name="connsiteY49" fmla="*/ 1780484 h 4810125"/>
              <a:gd name="connsiteX50" fmla="*/ 1806737 w 4437063"/>
              <a:gd name="connsiteY50" fmla="*/ 1819371 h 4810125"/>
              <a:gd name="connsiteX51" fmla="*/ 1826185 w 4437063"/>
              <a:gd name="connsiteY51" fmla="*/ 1874925 h 4810125"/>
              <a:gd name="connsiteX52" fmla="*/ 1856747 w 4437063"/>
              <a:gd name="connsiteY52" fmla="*/ 1946747 h 4810125"/>
              <a:gd name="connsiteX53" fmla="*/ 1888103 w 4437063"/>
              <a:gd name="connsiteY53" fmla="*/ 2020157 h 4810125"/>
              <a:gd name="connsiteX54" fmla="*/ 1901201 w 4437063"/>
              <a:gd name="connsiteY54" fmla="*/ 2059044 h 4810125"/>
              <a:gd name="connsiteX55" fmla="*/ 1907949 w 4437063"/>
              <a:gd name="connsiteY55" fmla="*/ 2078488 h 4810125"/>
              <a:gd name="connsiteX56" fmla="*/ 1922238 w 4437063"/>
              <a:gd name="connsiteY56" fmla="*/ 2113804 h 4810125"/>
              <a:gd name="connsiteX57" fmla="*/ 1937320 w 4437063"/>
              <a:gd name="connsiteY57" fmla="*/ 2146343 h 4810125"/>
              <a:gd name="connsiteX58" fmla="*/ 1953594 w 4437063"/>
              <a:gd name="connsiteY58" fmla="*/ 2175310 h 4810125"/>
              <a:gd name="connsiteX59" fmla="*/ 1971454 w 4437063"/>
              <a:gd name="connsiteY59" fmla="*/ 2200705 h 4810125"/>
              <a:gd name="connsiteX60" fmla="*/ 1989315 w 4437063"/>
              <a:gd name="connsiteY60" fmla="*/ 2222927 h 4810125"/>
              <a:gd name="connsiteX61" fmla="*/ 2007970 w 4437063"/>
              <a:gd name="connsiteY61" fmla="*/ 2241974 h 4810125"/>
              <a:gd name="connsiteX62" fmla="*/ 2026228 w 4437063"/>
              <a:gd name="connsiteY62" fmla="*/ 2257449 h 4810125"/>
              <a:gd name="connsiteX63" fmla="*/ 2045280 w 4437063"/>
              <a:gd name="connsiteY63" fmla="*/ 2269750 h 4810125"/>
              <a:gd name="connsiteX64" fmla="*/ 2063935 w 4437063"/>
              <a:gd name="connsiteY64" fmla="*/ 2278480 h 4810125"/>
              <a:gd name="connsiteX65" fmla="*/ 2082589 w 4437063"/>
              <a:gd name="connsiteY65" fmla="*/ 2283639 h 4810125"/>
              <a:gd name="connsiteX66" fmla="*/ 2100847 w 4437063"/>
              <a:gd name="connsiteY66" fmla="*/ 2285623 h 4810125"/>
              <a:gd name="connsiteX67" fmla="*/ 2117915 w 4437063"/>
              <a:gd name="connsiteY67" fmla="*/ 2284035 h 4810125"/>
              <a:gd name="connsiteX68" fmla="*/ 2134982 w 4437063"/>
              <a:gd name="connsiteY68" fmla="*/ 2278877 h 4810125"/>
              <a:gd name="connsiteX69" fmla="*/ 2150461 w 4437063"/>
              <a:gd name="connsiteY69" fmla="*/ 2270147 h 4810125"/>
              <a:gd name="connsiteX70" fmla="*/ 2165147 w 4437063"/>
              <a:gd name="connsiteY70" fmla="*/ 2258640 h 4810125"/>
              <a:gd name="connsiteX71" fmla="*/ 2171894 w 4437063"/>
              <a:gd name="connsiteY71" fmla="*/ 2250703 h 4810125"/>
              <a:gd name="connsiteX72" fmla="*/ 2195709 w 4437063"/>
              <a:gd name="connsiteY72" fmla="*/ 2221340 h 4810125"/>
              <a:gd name="connsiteX73" fmla="*/ 2227462 w 4437063"/>
              <a:gd name="connsiteY73" fmla="*/ 2170548 h 4810125"/>
              <a:gd name="connsiteX74" fmla="*/ 2260009 w 4437063"/>
              <a:gd name="connsiteY74" fmla="*/ 2089599 h 4810125"/>
              <a:gd name="connsiteX75" fmla="*/ 2286602 w 4437063"/>
              <a:gd name="connsiteY75" fmla="*/ 2008650 h 4810125"/>
              <a:gd name="connsiteX76" fmla="*/ 2305256 w 4437063"/>
              <a:gd name="connsiteY76" fmla="*/ 1951509 h 4810125"/>
              <a:gd name="connsiteX77" fmla="*/ 2330262 w 4437063"/>
              <a:gd name="connsiteY77" fmla="*/ 1866195 h 4810125"/>
              <a:gd name="connsiteX78" fmla="*/ 2352489 w 4437063"/>
              <a:gd name="connsiteY78" fmla="*/ 1790404 h 4810125"/>
              <a:gd name="connsiteX79" fmla="*/ 2385829 w 4437063"/>
              <a:gd name="connsiteY79" fmla="*/ 1696757 h 4810125"/>
              <a:gd name="connsiteX80" fmla="*/ 2412819 w 4437063"/>
              <a:gd name="connsiteY80" fmla="*/ 1632077 h 4810125"/>
              <a:gd name="connsiteX81" fmla="*/ 2440603 w 4437063"/>
              <a:gd name="connsiteY81" fmla="*/ 1566207 h 4810125"/>
              <a:gd name="connsiteX82" fmla="*/ 2475531 w 4437063"/>
              <a:gd name="connsiteY82" fmla="*/ 1492797 h 4810125"/>
              <a:gd name="connsiteX83" fmla="*/ 2497361 w 4437063"/>
              <a:gd name="connsiteY83" fmla="*/ 1453116 h 4810125"/>
              <a:gd name="connsiteX84" fmla="*/ 2519191 w 4437063"/>
              <a:gd name="connsiteY84" fmla="*/ 1418991 h 4810125"/>
              <a:gd name="connsiteX85" fmla="*/ 2542212 w 4437063"/>
              <a:gd name="connsiteY85" fmla="*/ 1388833 h 4810125"/>
              <a:gd name="connsiteX86" fmla="*/ 2581506 w 4437063"/>
              <a:gd name="connsiteY86" fmla="*/ 1344390 h 4810125"/>
              <a:gd name="connsiteX87" fmla="*/ 2613656 w 4437063"/>
              <a:gd name="connsiteY87" fmla="*/ 1312646 h 4810125"/>
              <a:gd name="connsiteX88" fmla="*/ 2635883 w 4437063"/>
              <a:gd name="connsiteY88" fmla="*/ 1291615 h 4810125"/>
              <a:gd name="connsiteX89" fmla="*/ 2682321 w 4437063"/>
              <a:gd name="connsiteY89" fmla="*/ 1254712 h 4810125"/>
              <a:gd name="connsiteX90" fmla="*/ 2730744 w 4437063"/>
              <a:gd name="connsiteY90" fmla="*/ 1221776 h 4810125"/>
              <a:gd name="connsiteX91" fmla="*/ 2781152 w 4437063"/>
              <a:gd name="connsiteY91" fmla="*/ 1191619 h 4810125"/>
              <a:gd name="connsiteX92" fmla="*/ 2858550 w 4437063"/>
              <a:gd name="connsiteY92" fmla="*/ 1148763 h 4810125"/>
              <a:gd name="connsiteX93" fmla="*/ 2939520 w 4437063"/>
              <a:gd name="connsiteY93" fmla="*/ 1102337 h 4810125"/>
              <a:gd name="connsiteX94" fmla="*/ 2993896 w 4437063"/>
              <a:gd name="connsiteY94" fmla="*/ 1066624 h 4810125"/>
              <a:gd name="connsiteX95" fmla="*/ 3021680 w 4437063"/>
              <a:gd name="connsiteY95" fmla="*/ 1047180 h 4810125"/>
              <a:gd name="connsiteX96" fmla="*/ 3049067 w 4437063"/>
              <a:gd name="connsiteY96" fmla="*/ 1026546 h 4810125"/>
              <a:gd name="connsiteX97" fmla="*/ 3100665 w 4437063"/>
              <a:gd name="connsiteY97" fmla="*/ 984485 h 4810125"/>
              <a:gd name="connsiteX98" fmla="*/ 3147898 w 4437063"/>
              <a:gd name="connsiteY98" fmla="*/ 940438 h 4810125"/>
              <a:gd name="connsiteX99" fmla="*/ 3191161 w 4437063"/>
              <a:gd name="connsiteY99" fmla="*/ 894012 h 4810125"/>
              <a:gd name="connsiteX100" fmla="*/ 3230455 w 4437063"/>
              <a:gd name="connsiteY100" fmla="*/ 846791 h 4810125"/>
              <a:gd name="connsiteX101" fmla="*/ 3266177 w 4437063"/>
              <a:gd name="connsiteY101" fmla="*/ 798381 h 4810125"/>
              <a:gd name="connsiteX102" fmla="*/ 3297930 w 4437063"/>
              <a:gd name="connsiteY102" fmla="*/ 748383 h 4810125"/>
              <a:gd name="connsiteX103" fmla="*/ 3325714 w 4437063"/>
              <a:gd name="connsiteY103" fmla="*/ 697591 h 4810125"/>
              <a:gd name="connsiteX104" fmla="*/ 3337621 w 4437063"/>
              <a:gd name="connsiteY104" fmla="*/ 671799 h 4810125"/>
              <a:gd name="connsiteX105" fmla="*/ 3343971 w 4437063"/>
              <a:gd name="connsiteY105" fmla="*/ 658307 h 4810125"/>
              <a:gd name="connsiteX106" fmla="*/ 3354291 w 4437063"/>
              <a:gd name="connsiteY106" fmla="*/ 628943 h 4810125"/>
              <a:gd name="connsiteX107" fmla="*/ 3366992 w 4437063"/>
              <a:gd name="connsiteY107" fmla="*/ 579739 h 4810125"/>
              <a:gd name="connsiteX108" fmla="*/ 3379693 w 4437063"/>
              <a:gd name="connsiteY108" fmla="*/ 506726 h 4810125"/>
              <a:gd name="connsiteX109" fmla="*/ 3388029 w 4437063"/>
              <a:gd name="connsiteY109" fmla="*/ 431729 h 4810125"/>
              <a:gd name="connsiteX110" fmla="*/ 3394379 w 4437063"/>
              <a:gd name="connsiteY110" fmla="*/ 326177 h 4810125"/>
              <a:gd name="connsiteX111" fmla="*/ 3395173 w 4437063"/>
              <a:gd name="connsiteY111" fmla="*/ 231737 h 4810125"/>
              <a:gd name="connsiteX112" fmla="*/ 3395173 w 4437063"/>
              <a:gd name="connsiteY112" fmla="*/ 221816 h 4810125"/>
              <a:gd name="connsiteX113" fmla="*/ 3396364 w 4437063"/>
              <a:gd name="connsiteY113" fmla="*/ 230943 h 4810125"/>
              <a:gd name="connsiteX114" fmla="*/ 3403905 w 4437063"/>
              <a:gd name="connsiteY114" fmla="*/ 321019 h 4810125"/>
              <a:gd name="connsiteX115" fmla="*/ 3407080 w 4437063"/>
              <a:gd name="connsiteY115" fmla="*/ 423396 h 4810125"/>
              <a:gd name="connsiteX116" fmla="*/ 3405493 w 4437063"/>
              <a:gd name="connsiteY116" fmla="*/ 497599 h 4810125"/>
              <a:gd name="connsiteX117" fmla="*/ 3399539 w 4437063"/>
              <a:gd name="connsiteY117" fmla="*/ 571009 h 4810125"/>
              <a:gd name="connsiteX118" fmla="*/ 3390013 w 4437063"/>
              <a:gd name="connsiteY118" fmla="*/ 622594 h 4810125"/>
              <a:gd name="connsiteX119" fmla="*/ 3382075 w 4437063"/>
              <a:gd name="connsiteY119" fmla="*/ 653942 h 4810125"/>
              <a:gd name="connsiteX120" fmla="*/ 3377312 w 4437063"/>
              <a:gd name="connsiteY120" fmla="*/ 668624 h 4810125"/>
              <a:gd name="connsiteX121" fmla="*/ 3366992 w 4437063"/>
              <a:gd name="connsiteY121" fmla="*/ 697194 h 4810125"/>
              <a:gd name="connsiteX122" fmla="*/ 3344765 w 4437063"/>
              <a:gd name="connsiteY122" fmla="*/ 749970 h 4810125"/>
              <a:gd name="connsiteX123" fmla="*/ 3320157 w 4437063"/>
              <a:gd name="connsiteY123" fmla="*/ 800365 h 4810125"/>
              <a:gd name="connsiteX124" fmla="*/ 3292770 w 4437063"/>
              <a:gd name="connsiteY124" fmla="*/ 848379 h 4810125"/>
              <a:gd name="connsiteX125" fmla="*/ 3263002 w 4437063"/>
              <a:gd name="connsiteY125" fmla="*/ 894012 h 4810125"/>
              <a:gd name="connsiteX126" fmla="*/ 3230058 w 4437063"/>
              <a:gd name="connsiteY126" fmla="*/ 939248 h 4810125"/>
              <a:gd name="connsiteX127" fmla="*/ 3193542 w 4437063"/>
              <a:gd name="connsiteY127" fmla="*/ 984088 h 4810125"/>
              <a:gd name="connsiteX128" fmla="*/ 3153454 w 4437063"/>
              <a:gd name="connsiteY128" fmla="*/ 1028927 h 4810125"/>
              <a:gd name="connsiteX129" fmla="*/ 3131227 w 4437063"/>
              <a:gd name="connsiteY129" fmla="*/ 1051942 h 4810125"/>
              <a:gd name="connsiteX130" fmla="*/ 3109397 w 4437063"/>
              <a:gd name="connsiteY130" fmla="*/ 1074163 h 4810125"/>
              <a:gd name="connsiteX131" fmla="*/ 3062959 w 4437063"/>
              <a:gd name="connsiteY131" fmla="*/ 1113051 h 4810125"/>
              <a:gd name="connsiteX132" fmla="*/ 3014933 w 4437063"/>
              <a:gd name="connsiteY132" fmla="*/ 1147176 h 4810125"/>
              <a:gd name="connsiteX133" fmla="*/ 2964128 w 4437063"/>
              <a:gd name="connsiteY133" fmla="*/ 1178921 h 4810125"/>
              <a:gd name="connsiteX134" fmla="*/ 2882761 w 4437063"/>
              <a:gd name="connsiteY134" fmla="*/ 1226935 h 4810125"/>
              <a:gd name="connsiteX135" fmla="*/ 2793456 w 4437063"/>
              <a:gd name="connsiteY135" fmla="*/ 1283679 h 4810125"/>
              <a:gd name="connsiteX136" fmla="*/ 2729554 w 4437063"/>
              <a:gd name="connsiteY136" fmla="*/ 1329709 h 4810125"/>
              <a:gd name="connsiteX137" fmla="*/ 2695816 w 4437063"/>
              <a:gd name="connsiteY137" fmla="*/ 1356295 h 4810125"/>
              <a:gd name="connsiteX138" fmla="*/ 2679146 w 4437063"/>
              <a:gd name="connsiteY138" fmla="*/ 1370580 h 4810125"/>
              <a:gd name="connsiteX139" fmla="*/ 2646599 w 4437063"/>
              <a:gd name="connsiteY139" fmla="*/ 1404706 h 4810125"/>
              <a:gd name="connsiteX140" fmla="*/ 2616434 w 4437063"/>
              <a:gd name="connsiteY140" fmla="*/ 1443990 h 4810125"/>
              <a:gd name="connsiteX141" fmla="*/ 2588650 w 4437063"/>
              <a:gd name="connsiteY141" fmla="*/ 1486845 h 4810125"/>
              <a:gd name="connsiteX142" fmla="*/ 2562454 w 4437063"/>
              <a:gd name="connsiteY142" fmla="*/ 1533272 h 4810125"/>
              <a:gd name="connsiteX143" fmla="*/ 2538243 w 4437063"/>
              <a:gd name="connsiteY143" fmla="*/ 1582079 h 4810125"/>
              <a:gd name="connsiteX144" fmla="*/ 2505299 w 4437063"/>
              <a:gd name="connsiteY144" fmla="*/ 1656283 h 4810125"/>
              <a:gd name="connsiteX145" fmla="*/ 2469974 w 4437063"/>
              <a:gd name="connsiteY145" fmla="*/ 1752311 h 4810125"/>
              <a:gd name="connsiteX146" fmla="*/ 2442587 w 4437063"/>
              <a:gd name="connsiteY146" fmla="*/ 1837228 h 4810125"/>
              <a:gd name="connsiteX147" fmla="*/ 2417185 w 4437063"/>
              <a:gd name="connsiteY147" fmla="*/ 1928891 h 4810125"/>
              <a:gd name="connsiteX148" fmla="*/ 2414407 w 4437063"/>
              <a:gd name="connsiteY148" fmla="*/ 1942779 h 4810125"/>
              <a:gd name="connsiteX149" fmla="*/ 2409247 w 4437063"/>
              <a:gd name="connsiteY149" fmla="*/ 1973730 h 4810125"/>
              <a:gd name="connsiteX150" fmla="*/ 2396546 w 4437063"/>
              <a:gd name="connsiteY150" fmla="*/ 2032061 h 4810125"/>
              <a:gd name="connsiteX151" fmla="*/ 2380669 w 4437063"/>
              <a:gd name="connsiteY151" fmla="*/ 2087218 h 4810125"/>
              <a:gd name="connsiteX152" fmla="*/ 2361618 w 4437063"/>
              <a:gd name="connsiteY152" fmla="*/ 2139597 h 4810125"/>
              <a:gd name="connsiteX153" fmla="*/ 2338994 w 4437063"/>
              <a:gd name="connsiteY153" fmla="*/ 2191182 h 4810125"/>
              <a:gd name="connsiteX154" fmla="*/ 2313195 w 4437063"/>
              <a:gd name="connsiteY154" fmla="*/ 2241974 h 4810125"/>
              <a:gd name="connsiteX155" fmla="*/ 2269534 w 4437063"/>
              <a:gd name="connsiteY155" fmla="*/ 2319352 h 4810125"/>
              <a:gd name="connsiteX156" fmla="*/ 2235797 w 4437063"/>
              <a:gd name="connsiteY156" fmla="*/ 2373714 h 4810125"/>
              <a:gd name="connsiteX157" fmla="*/ 2219127 w 4437063"/>
              <a:gd name="connsiteY157" fmla="*/ 2400301 h 4810125"/>
              <a:gd name="connsiteX158" fmla="*/ 2195709 w 4437063"/>
              <a:gd name="connsiteY158" fmla="*/ 2450299 h 4810125"/>
              <a:gd name="connsiteX159" fmla="*/ 2181817 w 4437063"/>
              <a:gd name="connsiteY159" fmla="*/ 2493551 h 4810125"/>
              <a:gd name="connsiteX160" fmla="*/ 2174673 w 4437063"/>
              <a:gd name="connsiteY160" fmla="*/ 2531248 h 4810125"/>
              <a:gd name="connsiteX161" fmla="*/ 2173482 w 4437063"/>
              <a:gd name="connsiteY161" fmla="*/ 2561405 h 4810125"/>
              <a:gd name="connsiteX162" fmla="*/ 2175070 w 4437063"/>
              <a:gd name="connsiteY162" fmla="*/ 2584420 h 4810125"/>
              <a:gd name="connsiteX163" fmla="*/ 2180230 w 4437063"/>
              <a:gd name="connsiteY163" fmla="*/ 2606642 h 4810125"/>
              <a:gd name="connsiteX164" fmla="*/ 2181817 w 4437063"/>
              <a:gd name="connsiteY164" fmla="*/ 2609419 h 4810125"/>
              <a:gd name="connsiteX165" fmla="*/ 2201266 w 4437063"/>
              <a:gd name="connsiteY165" fmla="*/ 2585611 h 4810125"/>
              <a:gd name="connsiteX166" fmla="*/ 2314385 w 4437063"/>
              <a:gd name="connsiteY166" fmla="*/ 2441172 h 4810125"/>
              <a:gd name="connsiteX167" fmla="*/ 2401706 w 4437063"/>
              <a:gd name="connsiteY167" fmla="*/ 2320542 h 4810125"/>
              <a:gd name="connsiteX168" fmla="*/ 2442190 w 4437063"/>
              <a:gd name="connsiteY168" fmla="*/ 2260624 h 4810125"/>
              <a:gd name="connsiteX169" fmla="*/ 2472356 w 4437063"/>
              <a:gd name="connsiteY169" fmla="*/ 2212610 h 4810125"/>
              <a:gd name="connsiteX170" fmla="*/ 2516016 w 4437063"/>
              <a:gd name="connsiteY170" fmla="*/ 2137613 h 4810125"/>
              <a:gd name="connsiteX171" fmla="*/ 2562454 w 4437063"/>
              <a:gd name="connsiteY171" fmla="*/ 2045156 h 4810125"/>
              <a:gd name="connsiteX172" fmla="*/ 2594207 w 4437063"/>
              <a:gd name="connsiteY172" fmla="*/ 1975714 h 4810125"/>
              <a:gd name="connsiteX173" fmla="*/ 2606115 w 4437063"/>
              <a:gd name="connsiteY173" fmla="*/ 1951509 h 4810125"/>
              <a:gd name="connsiteX174" fmla="*/ 2631914 w 4437063"/>
              <a:gd name="connsiteY174" fmla="*/ 1905082 h 4810125"/>
              <a:gd name="connsiteX175" fmla="*/ 2659697 w 4437063"/>
              <a:gd name="connsiteY175" fmla="*/ 1861433 h 4810125"/>
              <a:gd name="connsiteX176" fmla="*/ 2689466 w 4437063"/>
              <a:gd name="connsiteY176" fmla="*/ 1820165 h 4810125"/>
              <a:gd name="connsiteX177" fmla="*/ 2720425 w 4437063"/>
              <a:gd name="connsiteY177" fmla="*/ 1783262 h 4810125"/>
              <a:gd name="connsiteX178" fmla="*/ 2750987 w 4437063"/>
              <a:gd name="connsiteY178" fmla="*/ 1750327 h 4810125"/>
              <a:gd name="connsiteX179" fmla="*/ 2781549 w 4437063"/>
              <a:gd name="connsiteY179" fmla="*/ 1722153 h 4810125"/>
              <a:gd name="connsiteX180" fmla="*/ 2811317 w 4437063"/>
              <a:gd name="connsiteY180" fmla="*/ 1699535 h 4810125"/>
              <a:gd name="connsiteX181" fmla="*/ 2825209 w 4437063"/>
              <a:gd name="connsiteY181" fmla="*/ 1690805 h 4810125"/>
              <a:gd name="connsiteX182" fmla="*/ 2840292 w 4437063"/>
              <a:gd name="connsiteY182" fmla="*/ 1682869 h 4810125"/>
              <a:gd name="connsiteX183" fmla="*/ 2881968 w 4437063"/>
              <a:gd name="connsiteY183" fmla="*/ 1670568 h 4810125"/>
              <a:gd name="connsiteX184" fmla="*/ 2934757 w 4437063"/>
              <a:gd name="connsiteY184" fmla="*/ 1662235 h 4810125"/>
              <a:gd name="connsiteX185" fmla="*/ 2995087 w 4437063"/>
              <a:gd name="connsiteY185" fmla="*/ 1656680 h 4810125"/>
              <a:gd name="connsiteX186" fmla="*/ 3161393 w 4437063"/>
              <a:gd name="connsiteY186" fmla="*/ 1651521 h 4810125"/>
              <a:gd name="connsiteX187" fmla="*/ 3277291 w 4437063"/>
              <a:gd name="connsiteY187" fmla="*/ 1651521 h 4810125"/>
              <a:gd name="connsiteX188" fmla="*/ 3375724 w 4437063"/>
              <a:gd name="connsiteY188" fmla="*/ 1651124 h 4810125"/>
              <a:gd name="connsiteX189" fmla="*/ 3522184 w 4437063"/>
              <a:gd name="connsiteY189" fmla="*/ 1646363 h 4810125"/>
              <a:gd name="connsiteX190" fmla="*/ 3641257 w 4437063"/>
              <a:gd name="connsiteY190" fmla="*/ 1633665 h 4810125"/>
              <a:gd name="connsiteX191" fmla="*/ 3714686 w 4437063"/>
              <a:gd name="connsiteY191" fmla="*/ 1621760 h 4810125"/>
              <a:gd name="connsiteX192" fmla="*/ 3727784 w 4437063"/>
              <a:gd name="connsiteY192" fmla="*/ 1619776 h 4810125"/>
              <a:gd name="connsiteX193" fmla="*/ 3754774 w 4437063"/>
              <a:gd name="connsiteY193" fmla="*/ 1611840 h 4810125"/>
              <a:gd name="connsiteX194" fmla="*/ 3800022 w 4437063"/>
              <a:gd name="connsiteY194" fmla="*/ 1594380 h 4810125"/>
              <a:gd name="connsiteX195" fmla="*/ 3865909 w 4437063"/>
              <a:gd name="connsiteY195" fmla="*/ 1559461 h 4810125"/>
              <a:gd name="connsiteX196" fmla="*/ 3934971 w 4437063"/>
              <a:gd name="connsiteY196" fmla="*/ 1512241 h 4810125"/>
              <a:gd name="connsiteX197" fmla="*/ 3969899 w 4437063"/>
              <a:gd name="connsiteY197" fmla="*/ 1484464 h 4810125"/>
              <a:gd name="connsiteX198" fmla="*/ 3991333 w 4437063"/>
              <a:gd name="connsiteY198" fmla="*/ 1465814 h 4810125"/>
              <a:gd name="connsiteX199" fmla="*/ 4034199 w 4437063"/>
              <a:gd name="connsiteY199" fmla="*/ 1424149 h 4810125"/>
              <a:gd name="connsiteX200" fmla="*/ 4095323 w 4437063"/>
              <a:gd name="connsiteY200" fmla="*/ 1356692 h 4810125"/>
              <a:gd name="connsiteX201" fmla="*/ 4169149 w 4437063"/>
              <a:gd name="connsiteY201" fmla="*/ 1266219 h 4810125"/>
              <a:gd name="connsiteX202" fmla="*/ 4231067 w 4437063"/>
              <a:gd name="connsiteY202" fmla="*/ 1189238 h 4810125"/>
              <a:gd name="connsiteX203" fmla="*/ 4256469 w 4437063"/>
              <a:gd name="connsiteY203" fmla="*/ 1161858 h 4810125"/>
              <a:gd name="connsiteX204" fmla="*/ 4268773 w 4437063"/>
              <a:gd name="connsiteY204" fmla="*/ 1150747 h 4810125"/>
              <a:gd name="connsiteX205" fmla="*/ 4296953 w 4437063"/>
              <a:gd name="connsiteY205" fmla="*/ 1130510 h 4810125"/>
              <a:gd name="connsiteX206" fmla="*/ 4327119 w 4437063"/>
              <a:gd name="connsiteY206" fmla="*/ 1115035 h 4810125"/>
              <a:gd name="connsiteX207" fmla="*/ 4356887 w 4437063"/>
              <a:gd name="connsiteY207" fmla="*/ 1102733 h 4810125"/>
              <a:gd name="connsiteX208" fmla="*/ 4421981 w 4437063"/>
              <a:gd name="connsiteY208" fmla="*/ 1083687 h 4810125"/>
              <a:gd name="connsiteX209" fmla="*/ 4429592 w 4437063"/>
              <a:gd name="connsiteY209" fmla="*/ 1082685 h 4810125"/>
              <a:gd name="connsiteX210" fmla="*/ 4392609 w 4437063"/>
              <a:gd name="connsiteY210" fmla="*/ 1094004 h 4810125"/>
              <a:gd name="connsiteX211" fmla="*/ 4355299 w 4437063"/>
              <a:gd name="connsiteY211" fmla="*/ 1112257 h 4810125"/>
              <a:gd name="connsiteX212" fmla="*/ 4333469 w 4437063"/>
              <a:gd name="connsiteY212" fmla="*/ 1126145 h 4810125"/>
              <a:gd name="connsiteX213" fmla="*/ 4322356 w 4437063"/>
              <a:gd name="connsiteY213" fmla="*/ 1134081 h 4810125"/>
              <a:gd name="connsiteX214" fmla="*/ 4297747 w 4437063"/>
              <a:gd name="connsiteY214" fmla="*/ 1157890 h 4810125"/>
              <a:gd name="connsiteX215" fmla="*/ 4256469 w 4437063"/>
              <a:gd name="connsiteY215" fmla="*/ 1206698 h 4810125"/>
              <a:gd name="connsiteX216" fmla="*/ 4199314 w 4437063"/>
              <a:gd name="connsiteY216" fmla="*/ 1287250 h 4810125"/>
              <a:gd name="connsiteX217" fmla="*/ 4145334 w 4437063"/>
              <a:gd name="connsiteY217" fmla="*/ 1372167 h 4810125"/>
              <a:gd name="connsiteX218" fmla="*/ 4122313 w 4437063"/>
              <a:gd name="connsiteY218" fmla="*/ 1411054 h 4810125"/>
              <a:gd name="connsiteX219" fmla="*/ 4100086 w 4437063"/>
              <a:gd name="connsiteY219" fmla="*/ 1446371 h 4810125"/>
              <a:gd name="connsiteX220" fmla="*/ 4054838 w 4437063"/>
              <a:gd name="connsiteY220" fmla="*/ 1508273 h 4810125"/>
              <a:gd name="connsiteX221" fmla="*/ 4008400 w 4437063"/>
              <a:gd name="connsiteY221" fmla="*/ 1559461 h 4810125"/>
              <a:gd name="connsiteX222" fmla="*/ 3959580 w 4437063"/>
              <a:gd name="connsiteY222" fmla="*/ 1604698 h 4810125"/>
              <a:gd name="connsiteX223" fmla="*/ 3933781 w 4437063"/>
              <a:gd name="connsiteY223" fmla="*/ 1625332 h 4810125"/>
              <a:gd name="connsiteX224" fmla="*/ 3919889 w 4437063"/>
              <a:gd name="connsiteY224" fmla="*/ 1635649 h 4810125"/>
              <a:gd name="connsiteX225" fmla="*/ 3882976 w 4437063"/>
              <a:gd name="connsiteY225" fmla="*/ 1657076 h 4810125"/>
              <a:gd name="connsiteX226" fmla="*/ 3834950 w 4437063"/>
              <a:gd name="connsiteY226" fmla="*/ 1679298 h 4810125"/>
              <a:gd name="connsiteX227" fmla="*/ 3775810 w 4437063"/>
              <a:gd name="connsiteY227" fmla="*/ 1701122 h 4810125"/>
              <a:gd name="connsiteX228" fmla="*/ 3705954 w 4437063"/>
              <a:gd name="connsiteY228" fmla="*/ 1720963 h 4810125"/>
              <a:gd name="connsiteX229" fmla="*/ 3626175 w 4437063"/>
              <a:gd name="connsiteY229" fmla="*/ 1738819 h 4810125"/>
              <a:gd name="connsiteX230" fmla="*/ 3535679 w 4437063"/>
              <a:gd name="connsiteY230" fmla="*/ 1752707 h 4810125"/>
              <a:gd name="connsiteX231" fmla="*/ 3434864 w 4437063"/>
              <a:gd name="connsiteY231" fmla="*/ 1762231 h 4810125"/>
              <a:gd name="connsiteX232" fmla="*/ 3380487 w 4437063"/>
              <a:gd name="connsiteY232" fmla="*/ 1764215 h 4810125"/>
              <a:gd name="connsiteX233" fmla="*/ 3278084 w 4437063"/>
              <a:gd name="connsiteY233" fmla="*/ 1766596 h 4810125"/>
              <a:gd name="connsiteX234" fmla="*/ 3137975 w 4437063"/>
              <a:gd name="connsiteY234" fmla="*/ 1765802 h 4810125"/>
              <a:gd name="connsiteX235" fmla="*/ 3064546 w 4437063"/>
              <a:gd name="connsiteY235" fmla="*/ 1767786 h 4810125"/>
              <a:gd name="connsiteX236" fmla="*/ 3020886 w 4437063"/>
              <a:gd name="connsiteY236" fmla="*/ 1773342 h 4810125"/>
              <a:gd name="connsiteX237" fmla="*/ 2976432 w 4437063"/>
              <a:gd name="connsiteY237" fmla="*/ 1784452 h 4810125"/>
              <a:gd name="connsiteX238" fmla="*/ 2927612 w 4437063"/>
              <a:gd name="connsiteY238" fmla="*/ 1801118 h 4810125"/>
              <a:gd name="connsiteX239" fmla="*/ 2898638 w 4437063"/>
              <a:gd name="connsiteY239" fmla="*/ 1813419 h 4810125"/>
              <a:gd name="connsiteX240" fmla="*/ 2884349 w 4437063"/>
              <a:gd name="connsiteY240" fmla="*/ 1820165 h 4810125"/>
              <a:gd name="connsiteX241" fmla="*/ 2856565 w 4437063"/>
              <a:gd name="connsiteY241" fmla="*/ 1837625 h 4810125"/>
              <a:gd name="connsiteX242" fmla="*/ 2830766 w 4437063"/>
              <a:gd name="connsiteY242" fmla="*/ 1858656 h 4810125"/>
              <a:gd name="connsiteX243" fmla="*/ 2806554 w 4437063"/>
              <a:gd name="connsiteY243" fmla="*/ 1884051 h 4810125"/>
              <a:gd name="connsiteX244" fmla="*/ 2773214 w 4437063"/>
              <a:gd name="connsiteY244" fmla="*/ 1926113 h 4810125"/>
              <a:gd name="connsiteX245" fmla="*/ 2732729 w 4437063"/>
              <a:gd name="connsiteY245" fmla="*/ 1991984 h 4810125"/>
              <a:gd name="connsiteX246" fmla="*/ 2678749 w 4437063"/>
              <a:gd name="connsiteY246" fmla="*/ 2099916 h 4810125"/>
              <a:gd name="connsiteX247" fmla="*/ 2628738 w 4437063"/>
              <a:gd name="connsiteY247" fmla="*/ 2210229 h 4810125"/>
              <a:gd name="connsiteX248" fmla="*/ 2596192 w 4437063"/>
              <a:gd name="connsiteY248" fmla="*/ 2278480 h 4810125"/>
              <a:gd name="connsiteX249" fmla="*/ 2579522 w 4437063"/>
              <a:gd name="connsiteY249" fmla="*/ 2309828 h 4810125"/>
              <a:gd name="connsiteX250" fmla="*/ 2532686 w 4437063"/>
              <a:gd name="connsiteY250" fmla="*/ 2393158 h 4810125"/>
              <a:gd name="connsiteX251" fmla="*/ 2461639 w 4437063"/>
              <a:gd name="connsiteY251" fmla="*/ 2515772 h 4810125"/>
              <a:gd name="connsiteX252" fmla="*/ 2401706 w 4437063"/>
              <a:gd name="connsiteY252" fmla="*/ 2610213 h 4810125"/>
              <a:gd name="connsiteX253" fmla="*/ 2335025 w 4437063"/>
              <a:gd name="connsiteY253" fmla="*/ 2709019 h 4810125"/>
              <a:gd name="connsiteX254" fmla="*/ 2291364 w 4437063"/>
              <a:gd name="connsiteY254" fmla="*/ 2771318 h 4810125"/>
              <a:gd name="connsiteX255" fmla="*/ 2312004 w 4437063"/>
              <a:gd name="connsiteY255" fmla="*/ 2766953 h 4810125"/>
              <a:gd name="connsiteX256" fmla="*/ 2447747 w 4437063"/>
              <a:gd name="connsiteY256" fmla="*/ 2726082 h 4810125"/>
              <a:gd name="connsiteX257" fmla="*/ 2540227 w 4437063"/>
              <a:gd name="connsiteY257" fmla="*/ 2690369 h 4810125"/>
              <a:gd name="connsiteX258" fmla="*/ 2607305 w 4437063"/>
              <a:gd name="connsiteY258" fmla="*/ 2660608 h 4810125"/>
              <a:gd name="connsiteX259" fmla="*/ 2641440 w 4437063"/>
              <a:gd name="connsiteY259" fmla="*/ 2643545 h 4810125"/>
              <a:gd name="connsiteX260" fmla="*/ 2681131 w 4437063"/>
              <a:gd name="connsiteY260" fmla="*/ 2624101 h 4810125"/>
              <a:gd name="connsiteX261" fmla="*/ 2752178 w 4437063"/>
              <a:gd name="connsiteY261" fmla="*/ 2591563 h 4810125"/>
              <a:gd name="connsiteX262" fmla="*/ 2842673 w 4437063"/>
              <a:gd name="connsiteY262" fmla="*/ 2554263 h 4810125"/>
              <a:gd name="connsiteX263" fmla="*/ 2941107 w 4437063"/>
              <a:gd name="connsiteY263" fmla="*/ 2516566 h 4810125"/>
              <a:gd name="connsiteX264" fmla="*/ 3006201 w 4437063"/>
              <a:gd name="connsiteY264" fmla="*/ 2487996 h 4810125"/>
              <a:gd name="connsiteX265" fmla="*/ 3049067 w 4437063"/>
              <a:gd name="connsiteY265" fmla="*/ 2465377 h 4810125"/>
              <a:gd name="connsiteX266" fmla="*/ 3070500 w 4437063"/>
              <a:gd name="connsiteY266" fmla="*/ 2451886 h 4810125"/>
              <a:gd name="connsiteX267" fmla="*/ 3096696 w 4437063"/>
              <a:gd name="connsiteY267" fmla="*/ 2435220 h 4810125"/>
              <a:gd name="connsiteX268" fmla="*/ 3139563 w 4437063"/>
              <a:gd name="connsiteY268" fmla="*/ 2403872 h 4810125"/>
              <a:gd name="connsiteX269" fmla="*/ 3173697 w 4437063"/>
              <a:gd name="connsiteY269" fmla="*/ 2374905 h 4810125"/>
              <a:gd name="connsiteX270" fmla="*/ 3199893 w 4437063"/>
              <a:gd name="connsiteY270" fmla="*/ 2347922 h 4810125"/>
              <a:gd name="connsiteX271" fmla="*/ 3231249 w 4437063"/>
              <a:gd name="connsiteY271" fmla="*/ 2309431 h 4810125"/>
              <a:gd name="connsiteX272" fmla="*/ 3266574 w 4437063"/>
              <a:gd name="connsiteY272" fmla="*/ 2263005 h 4810125"/>
              <a:gd name="connsiteX273" fmla="*/ 3287213 w 4437063"/>
              <a:gd name="connsiteY273" fmla="*/ 2241180 h 4810125"/>
              <a:gd name="connsiteX274" fmla="*/ 3298724 w 4437063"/>
              <a:gd name="connsiteY274" fmla="*/ 2229673 h 4810125"/>
              <a:gd name="connsiteX275" fmla="*/ 3324920 w 4437063"/>
              <a:gd name="connsiteY275" fmla="*/ 2207054 h 4810125"/>
              <a:gd name="connsiteX276" fmla="*/ 3356276 w 4437063"/>
              <a:gd name="connsiteY276" fmla="*/ 2184833 h 4810125"/>
              <a:gd name="connsiteX277" fmla="*/ 3391998 w 4437063"/>
              <a:gd name="connsiteY277" fmla="*/ 2163802 h 4810125"/>
              <a:gd name="connsiteX278" fmla="*/ 3433276 w 4437063"/>
              <a:gd name="connsiteY278" fmla="*/ 2144755 h 4810125"/>
              <a:gd name="connsiteX279" fmla="*/ 3481303 w 4437063"/>
              <a:gd name="connsiteY279" fmla="*/ 2128883 h 4810125"/>
              <a:gd name="connsiteX280" fmla="*/ 3534489 w 4437063"/>
              <a:gd name="connsiteY280" fmla="*/ 2116582 h 4810125"/>
              <a:gd name="connsiteX281" fmla="*/ 3594819 w 4437063"/>
              <a:gd name="connsiteY281" fmla="*/ 2108249 h 4810125"/>
              <a:gd name="connsiteX282" fmla="*/ 3627763 w 4437063"/>
              <a:gd name="connsiteY282" fmla="*/ 2106662 h 4810125"/>
              <a:gd name="connsiteX283" fmla="*/ 3658722 w 4437063"/>
              <a:gd name="connsiteY283" fmla="*/ 2105868 h 4810125"/>
              <a:gd name="connsiteX284" fmla="*/ 3713098 w 4437063"/>
              <a:gd name="connsiteY284" fmla="*/ 2107852 h 4810125"/>
              <a:gd name="connsiteX285" fmla="*/ 3757949 w 4437063"/>
              <a:gd name="connsiteY285" fmla="*/ 2113011 h 4810125"/>
              <a:gd name="connsiteX286" fmla="*/ 3794068 w 4437063"/>
              <a:gd name="connsiteY286" fmla="*/ 2120550 h 4810125"/>
              <a:gd name="connsiteX287" fmla="*/ 3834156 w 4437063"/>
              <a:gd name="connsiteY287" fmla="*/ 2132851 h 4810125"/>
              <a:gd name="connsiteX288" fmla="*/ 3859955 w 4437063"/>
              <a:gd name="connsiteY288" fmla="*/ 2145946 h 4810125"/>
              <a:gd name="connsiteX289" fmla="*/ 3861940 w 4437063"/>
              <a:gd name="connsiteY289" fmla="*/ 2147533 h 4810125"/>
              <a:gd name="connsiteX290" fmla="*/ 3853208 w 4437063"/>
              <a:gd name="connsiteY290" fmla="*/ 2146343 h 4810125"/>
              <a:gd name="connsiteX291" fmla="*/ 3765490 w 4437063"/>
              <a:gd name="connsiteY291" fmla="*/ 2141184 h 4810125"/>
              <a:gd name="connsiteX292" fmla="*/ 3667454 w 4437063"/>
              <a:gd name="connsiteY292" fmla="*/ 2141184 h 4810125"/>
              <a:gd name="connsiteX293" fmla="*/ 3597597 w 4437063"/>
              <a:gd name="connsiteY293" fmla="*/ 2145946 h 4810125"/>
              <a:gd name="connsiteX294" fmla="*/ 3528932 w 4437063"/>
              <a:gd name="connsiteY294" fmla="*/ 2156263 h 4810125"/>
              <a:gd name="connsiteX295" fmla="*/ 3482096 w 4437063"/>
              <a:gd name="connsiteY295" fmla="*/ 2168564 h 4810125"/>
              <a:gd name="connsiteX296" fmla="*/ 3453916 w 4437063"/>
              <a:gd name="connsiteY296" fmla="*/ 2178881 h 4810125"/>
              <a:gd name="connsiteX297" fmla="*/ 3441215 w 4437063"/>
              <a:gd name="connsiteY297" fmla="*/ 2185627 h 4810125"/>
              <a:gd name="connsiteX298" fmla="*/ 3417003 w 4437063"/>
              <a:gd name="connsiteY298" fmla="*/ 2198325 h 4810125"/>
              <a:gd name="connsiteX299" fmla="*/ 3376121 w 4437063"/>
              <a:gd name="connsiteY299" fmla="*/ 2228482 h 4810125"/>
              <a:gd name="connsiteX300" fmla="*/ 3342781 w 4437063"/>
              <a:gd name="connsiteY300" fmla="*/ 2261417 h 4810125"/>
              <a:gd name="connsiteX301" fmla="*/ 3313806 w 4437063"/>
              <a:gd name="connsiteY301" fmla="*/ 2296337 h 4810125"/>
              <a:gd name="connsiteX302" fmla="*/ 3276894 w 4437063"/>
              <a:gd name="connsiteY302" fmla="*/ 2351096 h 4810125"/>
              <a:gd name="connsiteX303" fmla="*/ 3240775 w 4437063"/>
              <a:gd name="connsiteY303" fmla="*/ 2403872 h 4810125"/>
              <a:gd name="connsiteX304" fmla="*/ 3213785 w 4437063"/>
              <a:gd name="connsiteY304" fmla="*/ 2436807 h 4810125"/>
              <a:gd name="connsiteX305" fmla="*/ 3198702 w 4437063"/>
              <a:gd name="connsiteY305" fmla="*/ 2451886 h 4810125"/>
              <a:gd name="connsiteX306" fmla="*/ 3180047 w 4437063"/>
              <a:gd name="connsiteY306" fmla="*/ 2469346 h 4810125"/>
              <a:gd name="connsiteX307" fmla="*/ 3141150 w 4437063"/>
              <a:gd name="connsiteY307" fmla="*/ 2501090 h 4810125"/>
              <a:gd name="connsiteX308" fmla="*/ 3080026 w 4437063"/>
              <a:gd name="connsiteY308" fmla="*/ 2543946 h 4810125"/>
              <a:gd name="connsiteX309" fmla="*/ 2949839 w 4437063"/>
              <a:gd name="connsiteY309" fmla="*/ 2618943 h 4810125"/>
              <a:gd name="connsiteX310" fmla="*/ 2888932 w 4437063"/>
              <a:gd name="connsiteY310" fmla="*/ 2652474 h 4810125"/>
              <a:gd name="connsiteX311" fmla="*/ 2891235 w 4437063"/>
              <a:gd name="connsiteY311" fmla="*/ 2657078 h 4810125"/>
              <a:gd name="connsiteX312" fmla="*/ 2896791 w 4437063"/>
              <a:gd name="connsiteY312" fmla="*/ 2664619 h 4810125"/>
              <a:gd name="connsiteX313" fmla="*/ 2915047 w 4437063"/>
              <a:gd name="connsiteY313" fmla="*/ 2681685 h 4810125"/>
              <a:gd name="connsiteX314" fmla="*/ 2940447 w 4437063"/>
              <a:gd name="connsiteY314" fmla="*/ 2697957 h 4810125"/>
              <a:gd name="connsiteX315" fmla="*/ 2973388 w 4437063"/>
              <a:gd name="connsiteY315" fmla="*/ 2713435 h 4810125"/>
              <a:gd name="connsiteX316" fmla="*/ 2992438 w 4437063"/>
              <a:gd name="connsiteY316" fmla="*/ 2720182 h 4810125"/>
              <a:gd name="connsiteX317" fmla="*/ 3012678 w 4437063"/>
              <a:gd name="connsiteY317" fmla="*/ 2725738 h 4810125"/>
              <a:gd name="connsiteX318" fmla="*/ 3056731 w 4437063"/>
              <a:gd name="connsiteY318" fmla="*/ 2736057 h 4810125"/>
              <a:gd name="connsiteX319" fmla="*/ 3105150 w 4437063"/>
              <a:gd name="connsiteY319" fmla="*/ 2744391 h 4810125"/>
              <a:gd name="connsiteX320" fmla="*/ 3156347 w 4437063"/>
              <a:gd name="connsiteY320" fmla="*/ 2749550 h 4810125"/>
              <a:gd name="connsiteX321" fmla="*/ 3182938 w 4437063"/>
              <a:gd name="connsiteY321" fmla="*/ 2751535 h 4810125"/>
              <a:gd name="connsiteX322" fmla="*/ 3209528 w 4437063"/>
              <a:gd name="connsiteY322" fmla="*/ 2752725 h 4810125"/>
              <a:gd name="connsiteX323" fmla="*/ 3264694 w 4437063"/>
              <a:gd name="connsiteY323" fmla="*/ 2751535 h 4810125"/>
              <a:gd name="connsiteX324" fmla="*/ 3292872 w 4437063"/>
              <a:gd name="connsiteY324" fmla="*/ 2749154 h 4810125"/>
              <a:gd name="connsiteX325" fmla="*/ 3350022 w 4437063"/>
              <a:gd name="connsiteY325" fmla="*/ 2744788 h 4810125"/>
              <a:gd name="connsiteX326" fmla="*/ 3408363 w 4437063"/>
              <a:gd name="connsiteY326" fmla="*/ 2737644 h 4810125"/>
              <a:gd name="connsiteX327" fmla="*/ 3465910 w 4437063"/>
              <a:gd name="connsiteY327" fmla="*/ 2730897 h 4810125"/>
              <a:gd name="connsiteX328" fmla="*/ 3581003 w 4437063"/>
              <a:gd name="connsiteY328" fmla="*/ 2719388 h 4810125"/>
              <a:gd name="connsiteX329" fmla="*/ 3636566 w 4437063"/>
              <a:gd name="connsiteY329" fmla="*/ 2716610 h 4810125"/>
              <a:gd name="connsiteX330" fmla="*/ 3664347 w 4437063"/>
              <a:gd name="connsiteY330" fmla="*/ 2715419 h 4810125"/>
              <a:gd name="connsiteX331" fmla="*/ 3717528 w 4437063"/>
              <a:gd name="connsiteY331" fmla="*/ 2718594 h 4810125"/>
              <a:gd name="connsiteX332" fmla="*/ 3767931 w 4437063"/>
              <a:gd name="connsiteY332" fmla="*/ 2726928 h 4810125"/>
              <a:gd name="connsiteX333" fmla="*/ 3813572 w 4437063"/>
              <a:gd name="connsiteY333" fmla="*/ 2739628 h 4810125"/>
              <a:gd name="connsiteX334" fmla="*/ 3834210 w 4437063"/>
              <a:gd name="connsiteY334" fmla="*/ 2748360 h 4810125"/>
              <a:gd name="connsiteX335" fmla="*/ 3854053 w 4437063"/>
              <a:gd name="connsiteY335" fmla="*/ 2757885 h 4810125"/>
              <a:gd name="connsiteX336" fmla="*/ 3888581 w 4437063"/>
              <a:gd name="connsiteY336" fmla="*/ 2777729 h 4810125"/>
              <a:gd name="connsiteX337" fmla="*/ 3931047 w 4437063"/>
              <a:gd name="connsiteY337" fmla="*/ 2808685 h 4810125"/>
              <a:gd name="connsiteX338" fmla="*/ 3952081 w 4437063"/>
              <a:gd name="connsiteY338" fmla="*/ 2826147 h 4810125"/>
              <a:gd name="connsiteX339" fmla="*/ 3984228 w 4437063"/>
              <a:gd name="connsiteY339" fmla="*/ 2855516 h 4810125"/>
              <a:gd name="connsiteX340" fmla="*/ 3990975 w 4437063"/>
              <a:gd name="connsiteY340" fmla="*/ 2862263 h 4810125"/>
              <a:gd name="connsiteX341" fmla="*/ 3983831 w 4437063"/>
              <a:gd name="connsiteY341" fmla="*/ 2855913 h 4810125"/>
              <a:gd name="connsiteX342" fmla="*/ 3949700 w 4437063"/>
              <a:gd name="connsiteY342" fmla="*/ 2828132 h 4810125"/>
              <a:gd name="connsiteX343" fmla="*/ 3928269 w 4437063"/>
              <a:gd name="connsiteY343" fmla="*/ 2811860 h 4810125"/>
              <a:gd name="connsiteX344" fmla="*/ 3885010 w 4437063"/>
              <a:gd name="connsiteY344" fmla="*/ 2783682 h 4810125"/>
              <a:gd name="connsiteX345" fmla="*/ 3850085 w 4437063"/>
              <a:gd name="connsiteY345" fmla="*/ 2765425 h 4810125"/>
              <a:gd name="connsiteX346" fmla="*/ 3830638 w 4437063"/>
              <a:gd name="connsiteY346" fmla="*/ 2757885 h 4810125"/>
              <a:gd name="connsiteX347" fmla="*/ 3810000 w 4437063"/>
              <a:gd name="connsiteY347" fmla="*/ 2750741 h 4810125"/>
              <a:gd name="connsiteX348" fmla="*/ 3765153 w 4437063"/>
              <a:gd name="connsiteY348" fmla="*/ 2740422 h 4810125"/>
              <a:gd name="connsiteX349" fmla="*/ 3716338 w 4437063"/>
              <a:gd name="connsiteY349" fmla="*/ 2734469 h 4810125"/>
              <a:gd name="connsiteX350" fmla="*/ 3664347 w 4437063"/>
              <a:gd name="connsiteY350" fmla="*/ 2734469 h 4810125"/>
              <a:gd name="connsiteX351" fmla="*/ 3637756 w 4437063"/>
              <a:gd name="connsiteY351" fmla="*/ 2737247 h 4810125"/>
              <a:gd name="connsiteX352" fmla="*/ 3582988 w 4437063"/>
              <a:gd name="connsiteY352" fmla="*/ 2742407 h 4810125"/>
              <a:gd name="connsiteX353" fmla="*/ 3469878 w 4437063"/>
              <a:gd name="connsiteY353" fmla="*/ 2759869 h 4810125"/>
              <a:gd name="connsiteX354" fmla="*/ 3412331 w 4437063"/>
              <a:gd name="connsiteY354" fmla="*/ 2769791 h 4810125"/>
              <a:gd name="connsiteX355" fmla="*/ 3354785 w 4437063"/>
              <a:gd name="connsiteY355" fmla="*/ 2779316 h 4810125"/>
              <a:gd name="connsiteX356" fmla="*/ 3296444 w 4437063"/>
              <a:gd name="connsiteY356" fmla="*/ 2786460 h 4810125"/>
              <a:gd name="connsiteX357" fmla="*/ 3267869 w 4437063"/>
              <a:gd name="connsiteY357" fmla="*/ 2790825 h 4810125"/>
              <a:gd name="connsiteX358" fmla="*/ 3210322 w 4437063"/>
              <a:gd name="connsiteY358" fmla="*/ 2795191 h 4810125"/>
              <a:gd name="connsiteX359" fmla="*/ 3181747 w 4437063"/>
              <a:gd name="connsiteY359" fmla="*/ 2794794 h 4810125"/>
              <a:gd name="connsiteX360" fmla="*/ 3153966 w 4437063"/>
              <a:gd name="connsiteY360" fmla="*/ 2794794 h 4810125"/>
              <a:gd name="connsiteX361" fmla="*/ 3099991 w 4437063"/>
              <a:gd name="connsiteY361" fmla="*/ 2791619 h 4810125"/>
              <a:gd name="connsiteX362" fmla="*/ 3048794 w 4437063"/>
              <a:gd name="connsiteY362" fmla="*/ 2786063 h 4810125"/>
              <a:gd name="connsiteX363" fmla="*/ 3000375 w 4437063"/>
              <a:gd name="connsiteY363" fmla="*/ 2777332 h 4810125"/>
              <a:gd name="connsiteX364" fmla="*/ 2977753 w 4437063"/>
              <a:gd name="connsiteY364" fmla="*/ 2771775 h 4810125"/>
              <a:gd name="connsiteX365" fmla="*/ 2955528 w 4437063"/>
              <a:gd name="connsiteY365" fmla="*/ 2765425 h 4810125"/>
              <a:gd name="connsiteX366" fmla="*/ 2915047 w 4437063"/>
              <a:gd name="connsiteY366" fmla="*/ 2749154 h 4810125"/>
              <a:gd name="connsiteX367" fmla="*/ 2880122 w 4437063"/>
              <a:gd name="connsiteY367" fmla="*/ 2728913 h 4810125"/>
              <a:gd name="connsiteX368" fmla="*/ 2851547 w 4437063"/>
              <a:gd name="connsiteY368" fmla="*/ 2705497 h 4810125"/>
              <a:gd name="connsiteX369" fmla="*/ 2841228 w 4437063"/>
              <a:gd name="connsiteY369" fmla="*/ 2692003 h 4810125"/>
              <a:gd name="connsiteX370" fmla="*/ 2834672 w 4437063"/>
              <a:gd name="connsiteY370" fmla="*/ 2681871 h 4810125"/>
              <a:gd name="connsiteX371" fmla="*/ 2809730 w 4437063"/>
              <a:gd name="connsiteY371" fmla="*/ 2695130 h 4810125"/>
              <a:gd name="connsiteX372" fmla="*/ 2726378 w 4437063"/>
              <a:gd name="connsiteY372" fmla="*/ 2736399 h 4810125"/>
              <a:gd name="connsiteX373" fmla="*/ 2668826 w 4437063"/>
              <a:gd name="connsiteY373" fmla="*/ 2766953 h 4810125"/>
              <a:gd name="connsiteX374" fmla="*/ 2609687 w 4437063"/>
              <a:gd name="connsiteY374" fmla="*/ 2804253 h 4810125"/>
              <a:gd name="connsiteX375" fmla="*/ 2550150 w 4437063"/>
              <a:gd name="connsiteY375" fmla="*/ 2849092 h 4810125"/>
              <a:gd name="connsiteX376" fmla="*/ 2506490 w 4437063"/>
              <a:gd name="connsiteY376" fmla="*/ 2889567 h 4810125"/>
              <a:gd name="connsiteX377" fmla="*/ 2477516 w 4437063"/>
              <a:gd name="connsiteY377" fmla="*/ 2920518 h 4810125"/>
              <a:gd name="connsiteX378" fmla="*/ 2448541 w 4437063"/>
              <a:gd name="connsiteY378" fmla="*/ 2954247 h 4810125"/>
              <a:gd name="connsiteX379" fmla="*/ 2421551 w 4437063"/>
              <a:gd name="connsiteY379" fmla="*/ 2991944 h 4810125"/>
              <a:gd name="connsiteX380" fmla="*/ 2407659 w 4437063"/>
              <a:gd name="connsiteY380" fmla="*/ 3011784 h 4810125"/>
              <a:gd name="connsiteX381" fmla="*/ 2393767 w 4437063"/>
              <a:gd name="connsiteY381" fmla="*/ 3034006 h 4810125"/>
              <a:gd name="connsiteX382" fmla="*/ 2368762 w 4437063"/>
              <a:gd name="connsiteY382" fmla="*/ 3079242 h 4810125"/>
              <a:gd name="connsiteX383" fmla="*/ 2347726 w 4437063"/>
              <a:gd name="connsiteY383" fmla="*/ 3126066 h 4810125"/>
              <a:gd name="connsiteX384" fmla="*/ 2329865 w 4437063"/>
              <a:gd name="connsiteY384" fmla="*/ 3174079 h 4810125"/>
              <a:gd name="connsiteX385" fmla="*/ 2315576 w 4437063"/>
              <a:gd name="connsiteY385" fmla="*/ 3222887 h 4810125"/>
              <a:gd name="connsiteX386" fmla="*/ 2303669 w 4437063"/>
              <a:gd name="connsiteY386" fmla="*/ 3272885 h 4810125"/>
              <a:gd name="connsiteX387" fmla="*/ 2290571 w 4437063"/>
              <a:gd name="connsiteY387" fmla="*/ 3348676 h 4810125"/>
              <a:gd name="connsiteX388" fmla="*/ 2281839 w 4437063"/>
              <a:gd name="connsiteY388" fmla="*/ 3452243 h 4810125"/>
              <a:gd name="connsiteX389" fmla="*/ 2279457 w 4437063"/>
              <a:gd name="connsiteY389" fmla="*/ 3557794 h 4810125"/>
              <a:gd name="connsiteX390" fmla="*/ 2284220 w 4437063"/>
              <a:gd name="connsiteY390" fmla="*/ 3716915 h 4810125"/>
              <a:gd name="connsiteX391" fmla="*/ 2289777 w 4437063"/>
              <a:gd name="connsiteY391" fmla="*/ 3822466 h 4810125"/>
              <a:gd name="connsiteX392" fmla="*/ 2293349 w 4437063"/>
              <a:gd name="connsiteY392" fmla="*/ 3878416 h 4810125"/>
              <a:gd name="connsiteX393" fmla="*/ 2307241 w 4437063"/>
              <a:gd name="connsiteY393" fmla="*/ 4016903 h 4810125"/>
              <a:gd name="connsiteX394" fmla="*/ 2337406 w 4437063"/>
              <a:gd name="connsiteY394" fmla="*/ 4258163 h 4810125"/>
              <a:gd name="connsiteX395" fmla="*/ 2407659 w 4437063"/>
              <a:gd name="connsiteY395" fmla="*/ 4721637 h 4810125"/>
              <a:gd name="connsiteX396" fmla="*/ 2422345 w 4437063"/>
              <a:gd name="connsiteY396" fmla="*/ 4810125 h 4810125"/>
              <a:gd name="connsiteX397" fmla="*/ 1739262 w 4437063"/>
              <a:gd name="connsiteY397" fmla="*/ 4810125 h 4810125"/>
              <a:gd name="connsiteX398" fmla="*/ 1857144 w 4437063"/>
              <a:gd name="connsiteY398" fmla="*/ 4274432 h 4810125"/>
              <a:gd name="connsiteX399" fmla="*/ 1866273 w 4437063"/>
              <a:gd name="connsiteY399" fmla="*/ 4218085 h 4810125"/>
              <a:gd name="connsiteX400" fmla="*/ 1908346 w 4437063"/>
              <a:gd name="connsiteY400" fmla="*/ 3914129 h 4810125"/>
              <a:gd name="connsiteX401" fmla="*/ 1926604 w 4437063"/>
              <a:gd name="connsiteY401" fmla="*/ 3748263 h 4810125"/>
              <a:gd name="connsiteX402" fmla="*/ 1934145 w 4437063"/>
              <a:gd name="connsiteY402" fmla="*/ 3649060 h 4810125"/>
              <a:gd name="connsiteX403" fmla="*/ 1935733 w 4437063"/>
              <a:gd name="connsiteY403" fmla="*/ 3606602 h 4810125"/>
              <a:gd name="connsiteX404" fmla="*/ 1936923 w 4437063"/>
              <a:gd name="connsiteY404" fmla="*/ 3565730 h 4810125"/>
              <a:gd name="connsiteX405" fmla="*/ 1933351 w 4437063"/>
              <a:gd name="connsiteY405" fmla="*/ 3491924 h 4810125"/>
              <a:gd name="connsiteX406" fmla="*/ 1923825 w 4437063"/>
              <a:gd name="connsiteY406" fmla="*/ 3424863 h 4810125"/>
              <a:gd name="connsiteX407" fmla="*/ 1909933 w 4437063"/>
              <a:gd name="connsiteY407" fmla="*/ 3365342 h 4810125"/>
              <a:gd name="connsiteX408" fmla="*/ 1891675 w 4437063"/>
              <a:gd name="connsiteY408" fmla="*/ 3312169 h 4810125"/>
              <a:gd name="connsiteX409" fmla="*/ 1869448 w 4437063"/>
              <a:gd name="connsiteY409" fmla="*/ 3264552 h 4810125"/>
              <a:gd name="connsiteX410" fmla="*/ 1843252 w 4437063"/>
              <a:gd name="connsiteY410" fmla="*/ 3222490 h 4810125"/>
              <a:gd name="connsiteX411" fmla="*/ 1814278 w 4437063"/>
              <a:gd name="connsiteY411" fmla="*/ 3184397 h 4810125"/>
              <a:gd name="connsiteX412" fmla="*/ 1782525 w 4437063"/>
              <a:gd name="connsiteY412" fmla="*/ 3149080 h 4810125"/>
              <a:gd name="connsiteX413" fmla="*/ 1749185 w 4437063"/>
              <a:gd name="connsiteY413" fmla="*/ 3117733 h 4810125"/>
              <a:gd name="connsiteX414" fmla="*/ 1695602 w 4437063"/>
              <a:gd name="connsiteY414" fmla="*/ 3074877 h 4810125"/>
              <a:gd name="connsiteX415" fmla="*/ 1621776 w 4437063"/>
              <a:gd name="connsiteY415" fmla="*/ 3021705 h 4810125"/>
              <a:gd name="connsiteX416" fmla="*/ 1548348 w 4437063"/>
              <a:gd name="connsiteY416" fmla="*/ 2968929 h 4810125"/>
              <a:gd name="connsiteX417" fmla="*/ 1513420 w 4437063"/>
              <a:gd name="connsiteY417" fmla="*/ 2940359 h 4810125"/>
              <a:gd name="connsiteX418" fmla="*/ 1448723 w 4437063"/>
              <a:gd name="connsiteY418" fmla="*/ 2884409 h 4810125"/>
              <a:gd name="connsiteX419" fmla="*/ 1346320 w 4437063"/>
              <a:gd name="connsiteY419" fmla="*/ 2793936 h 4810125"/>
              <a:gd name="connsiteX420" fmla="*/ 1275273 w 4437063"/>
              <a:gd name="connsiteY420" fmla="*/ 2733224 h 4810125"/>
              <a:gd name="connsiteX421" fmla="*/ 1200654 w 4437063"/>
              <a:gd name="connsiteY421" fmla="*/ 2674496 h 4810125"/>
              <a:gd name="connsiteX422" fmla="*/ 1123654 w 4437063"/>
              <a:gd name="connsiteY422" fmla="*/ 2620927 h 4810125"/>
              <a:gd name="connsiteX423" fmla="*/ 1062926 w 4437063"/>
              <a:gd name="connsiteY423" fmla="*/ 2585611 h 4810125"/>
              <a:gd name="connsiteX424" fmla="*/ 1021648 w 4437063"/>
              <a:gd name="connsiteY424" fmla="*/ 2563786 h 4810125"/>
              <a:gd name="connsiteX425" fmla="*/ 979575 w 4437063"/>
              <a:gd name="connsiteY425" fmla="*/ 2545533 h 4810125"/>
              <a:gd name="connsiteX426" fmla="*/ 935518 w 4437063"/>
              <a:gd name="connsiteY426" fmla="*/ 2529661 h 4810125"/>
              <a:gd name="connsiteX427" fmla="*/ 914085 w 4437063"/>
              <a:gd name="connsiteY427" fmla="*/ 2522915 h 4810125"/>
              <a:gd name="connsiteX428" fmla="*/ 871218 w 4437063"/>
              <a:gd name="connsiteY428" fmla="*/ 2511011 h 4810125"/>
              <a:gd name="connsiteX429" fmla="*/ 797790 w 4437063"/>
              <a:gd name="connsiteY429" fmla="*/ 2495932 h 4810125"/>
              <a:gd name="connsiteX430" fmla="*/ 735475 w 4437063"/>
              <a:gd name="connsiteY430" fmla="*/ 2489583 h 4810125"/>
              <a:gd name="connsiteX431" fmla="*/ 679908 w 4437063"/>
              <a:gd name="connsiteY431" fmla="*/ 2487996 h 4810125"/>
              <a:gd name="connsiteX432" fmla="*/ 601716 w 4437063"/>
              <a:gd name="connsiteY432" fmla="*/ 2488789 h 4810125"/>
              <a:gd name="connsiteX433" fmla="*/ 514793 w 4437063"/>
              <a:gd name="connsiteY433" fmla="*/ 2484821 h 4810125"/>
              <a:gd name="connsiteX434" fmla="*/ 446127 w 4437063"/>
              <a:gd name="connsiteY434" fmla="*/ 2474504 h 4810125"/>
              <a:gd name="connsiteX435" fmla="*/ 406436 w 4437063"/>
              <a:gd name="connsiteY435" fmla="*/ 2465377 h 4810125"/>
              <a:gd name="connsiteX436" fmla="*/ 369920 w 4437063"/>
              <a:gd name="connsiteY436" fmla="*/ 2455854 h 4810125"/>
              <a:gd name="connsiteX437" fmla="*/ 306415 w 4437063"/>
              <a:gd name="connsiteY437" fmla="*/ 2436410 h 4810125"/>
              <a:gd name="connsiteX438" fmla="*/ 252832 w 4437063"/>
              <a:gd name="connsiteY438" fmla="*/ 2414983 h 4810125"/>
              <a:gd name="connsiteX439" fmla="*/ 207584 w 4437063"/>
              <a:gd name="connsiteY439" fmla="*/ 2390777 h 4810125"/>
              <a:gd name="connsiteX440" fmla="*/ 170274 w 4437063"/>
              <a:gd name="connsiteY440" fmla="*/ 2364588 h 4810125"/>
              <a:gd name="connsiteX441" fmla="*/ 138125 w 4437063"/>
              <a:gd name="connsiteY441" fmla="*/ 2335224 h 4810125"/>
              <a:gd name="connsiteX442" fmla="*/ 111135 w 4437063"/>
              <a:gd name="connsiteY442" fmla="*/ 2303082 h 4810125"/>
              <a:gd name="connsiteX443" fmla="*/ 86923 w 4437063"/>
              <a:gd name="connsiteY443" fmla="*/ 2268163 h 4810125"/>
              <a:gd name="connsiteX444" fmla="*/ 75413 w 4437063"/>
              <a:gd name="connsiteY444" fmla="*/ 2249116 h 4810125"/>
              <a:gd name="connsiteX445" fmla="*/ 66681 w 4437063"/>
              <a:gd name="connsiteY445" fmla="*/ 2233244 h 4810125"/>
              <a:gd name="connsiteX446" fmla="*/ 53980 w 4437063"/>
              <a:gd name="connsiteY446" fmla="*/ 2201896 h 4810125"/>
              <a:gd name="connsiteX447" fmla="*/ 46835 w 4437063"/>
              <a:gd name="connsiteY447" fmla="*/ 2171738 h 4810125"/>
              <a:gd name="connsiteX448" fmla="*/ 43660 w 4437063"/>
              <a:gd name="connsiteY448" fmla="*/ 2143962 h 4810125"/>
              <a:gd name="connsiteX449" fmla="*/ 44057 w 4437063"/>
              <a:gd name="connsiteY449" fmla="*/ 2108646 h 4810125"/>
              <a:gd name="connsiteX450" fmla="*/ 48423 w 4437063"/>
              <a:gd name="connsiteY450" fmla="*/ 2080472 h 4810125"/>
              <a:gd name="connsiteX451" fmla="*/ 49217 w 4437063"/>
              <a:gd name="connsiteY451" fmla="*/ 2077298 h 4810125"/>
              <a:gd name="connsiteX452" fmla="*/ 50408 w 4437063"/>
              <a:gd name="connsiteY452" fmla="*/ 2091186 h 4810125"/>
              <a:gd name="connsiteX453" fmla="*/ 65093 w 4437063"/>
              <a:gd name="connsiteY453" fmla="*/ 2153088 h 4810125"/>
              <a:gd name="connsiteX454" fmla="*/ 75016 w 4437063"/>
              <a:gd name="connsiteY454" fmla="*/ 2180865 h 4810125"/>
              <a:gd name="connsiteX455" fmla="*/ 87717 w 4437063"/>
              <a:gd name="connsiteY455" fmla="*/ 2208642 h 4810125"/>
              <a:gd name="connsiteX456" fmla="*/ 104784 w 4437063"/>
              <a:gd name="connsiteY456" fmla="*/ 2234434 h 4810125"/>
              <a:gd name="connsiteX457" fmla="*/ 114707 w 4437063"/>
              <a:gd name="connsiteY457" fmla="*/ 2245545 h 4810125"/>
              <a:gd name="connsiteX458" fmla="*/ 124233 w 4437063"/>
              <a:gd name="connsiteY458" fmla="*/ 2255862 h 4810125"/>
              <a:gd name="connsiteX459" fmla="*/ 151620 w 4437063"/>
              <a:gd name="connsiteY459" fmla="*/ 2278877 h 4810125"/>
              <a:gd name="connsiteX460" fmla="*/ 186548 w 4437063"/>
              <a:gd name="connsiteY460" fmla="*/ 2304273 h 4810125"/>
              <a:gd name="connsiteX461" fmla="*/ 229811 w 4437063"/>
              <a:gd name="connsiteY461" fmla="*/ 2329272 h 4810125"/>
              <a:gd name="connsiteX462" fmla="*/ 280616 w 4437063"/>
              <a:gd name="connsiteY462" fmla="*/ 2354271 h 4810125"/>
              <a:gd name="connsiteX463" fmla="*/ 339358 w 4437063"/>
              <a:gd name="connsiteY463" fmla="*/ 2375698 h 4810125"/>
              <a:gd name="connsiteX464" fmla="*/ 405245 w 4437063"/>
              <a:gd name="connsiteY464" fmla="*/ 2393555 h 4810125"/>
              <a:gd name="connsiteX465" fmla="*/ 478277 w 4437063"/>
              <a:gd name="connsiteY465" fmla="*/ 2406253 h 4810125"/>
              <a:gd name="connsiteX466" fmla="*/ 517571 w 4437063"/>
              <a:gd name="connsiteY466" fmla="*/ 2409824 h 4810125"/>
              <a:gd name="connsiteX467" fmla="*/ 553293 w 4437063"/>
              <a:gd name="connsiteY467" fmla="*/ 2411411 h 4810125"/>
              <a:gd name="connsiteX468" fmla="*/ 658077 w 4437063"/>
              <a:gd name="connsiteY468" fmla="*/ 2410618 h 4810125"/>
              <a:gd name="connsiteX469" fmla="*/ 789058 w 4437063"/>
              <a:gd name="connsiteY469" fmla="*/ 2412205 h 4810125"/>
              <a:gd name="connsiteX470" fmla="*/ 895430 w 4437063"/>
              <a:gd name="connsiteY470" fmla="*/ 2420538 h 4810125"/>
              <a:gd name="connsiteX471" fmla="*/ 967271 w 4437063"/>
              <a:gd name="connsiteY471" fmla="*/ 2430061 h 4810125"/>
              <a:gd name="connsiteX472" fmla="*/ 1002596 w 4437063"/>
              <a:gd name="connsiteY472" fmla="*/ 2437601 h 4810125"/>
              <a:gd name="connsiteX473" fmla="*/ 1037524 w 4437063"/>
              <a:gd name="connsiteY473" fmla="*/ 2445537 h 4810125"/>
              <a:gd name="connsiteX474" fmla="*/ 1109762 w 4437063"/>
              <a:gd name="connsiteY474" fmla="*/ 2470536 h 4810125"/>
              <a:gd name="connsiteX475" fmla="*/ 1183190 w 4437063"/>
              <a:gd name="connsiteY475" fmla="*/ 2503471 h 4810125"/>
              <a:gd name="connsiteX476" fmla="*/ 1257809 w 4437063"/>
              <a:gd name="connsiteY476" fmla="*/ 2544343 h 4810125"/>
              <a:gd name="connsiteX477" fmla="*/ 1332825 w 4437063"/>
              <a:gd name="connsiteY477" fmla="*/ 2591563 h 4810125"/>
              <a:gd name="connsiteX478" fmla="*/ 1407842 w 4437063"/>
              <a:gd name="connsiteY478" fmla="*/ 2643545 h 4810125"/>
              <a:gd name="connsiteX479" fmla="*/ 1482461 w 4437063"/>
              <a:gd name="connsiteY479" fmla="*/ 2700289 h 4810125"/>
              <a:gd name="connsiteX480" fmla="*/ 1555492 w 4437063"/>
              <a:gd name="connsiteY480" fmla="*/ 2759414 h 4810125"/>
              <a:gd name="connsiteX481" fmla="*/ 1592008 w 4437063"/>
              <a:gd name="connsiteY481" fmla="*/ 2789571 h 4810125"/>
              <a:gd name="connsiteX482" fmla="*/ 1626936 w 4437063"/>
              <a:gd name="connsiteY482" fmla="*/ 2818935 h 4810125"/>
              <a:gd name="connsiteX483" fmla="*/ 1687267 w 4437063"/>
              <a:gd name="connsiteY483" fmla="*/ 2866552 h 4810125"/>
              <a:gd name="connsiteX484" fmla="*/ 1758710 w 4437063"/>
              <a:gd name="connsiteY484" fmla="*/ 2917344 h 4810125"/>
              <a:gd name="connsiteX485" fmla="*/ 1818644 w 4437063"/>
              <a:gd name="connsiteY485" fmla="*/ 2951866 h 4810125"/>
              <a:gd name="connsiteX486" fmla="*/ 1845237 w 4437063"/>
              <a:gd name="connsiteY486" fmla="*/ 2962580 h 4810125"/>
              <a:gd name="connsiteX487" fmla="*/ 1847221 w 4437063"/>
              <a:gd name="connsiteY487" fmla="*/ 2962977 h 4810125"/>
              <a:gd name="connsiteX488" fmla="*/ 1789669 w 4437063"/>
              <a:gd name="connsiteY488" fmla="*/ 2876869 h 4810125"/>
              <a:gd name="connsiteX489" fmla="*/ 1692426 w 4437063"/>
              <a:gd name="connsiteY489" fmla="*/ 2740367 h 4810125"/>
              <a:gd name="connsiteX490" fmla="*/ 1612647 w 4437063"/>
              <a:gd name="connsiteY490" fmla="*/ 2639974 h 4810125"/>
              <a:gd name="connsiteX491" fmla="*/ 1547951 w 4437063"/>
              <a:gd name="connsiteY491" fmla="*/ 2568548 h 4810125"/>
              <a:gd name="connsiteX492" fmla="*/ 1494368 w 4437063"/>
              <a:gd name="connsiteY492" fmla="*/ 2518550 h 4810125"/>
              <a:gd name="connsiteX493" fmla="*/ 1448723 w 4437063"/>
              <a:gd name="connsiteY493" fmla="*/ 2483234 h 4810125"/>
              <a:gd name="connsiteX494" fmla="*/ 1407445 w 4437063"/>
              <a:gd name="connsiteY494" fmla="*/ 2454267 h 4810125"/>
              <a:gd name="connsiteX495" fmla="*/ 1367357 w 4437063"/>
              <a:gd name="connsiteY495" fmla="*/ 2425300 h 4810125"/>
              <a:gd name="connsiteX496" fmla="*/ 1346320 w 4437063"/>
              <a:gd name="connsiteY496" fmla="*/ 2408237 h 4810125"/>
              <a:gd name="connsiteX497" fmla="*/ 1326078 w 4437063"/>
              <a:gd name="connsiteY497" fmla="*/ 2391571 h 4810125"/>
              <a:gd name="connsiteX498" fmla="*/ 1260191 w 4437063"/>
              <a:gd name="connsiteY498" fmla="*/ 2349509 h 4810125"/>
              <a:gd name="connsiteX499" fmla="*/ 1169695 w 4437063"/>
              <a:gd name="connsiteY499" fmla="*/ 2299511 h 4810125"/>
              <a:gd name="connsiteX500" fmla="*/ 1059751 w 4437063"/>
              <a:gd name="connsiteY500" fmla="*/ 2247529 h 4810125"/>
              <a:gd name="connsiteX501" fmla="*/ 936312 w 4437063"/>
              <a:gd name="connsiteY501" fmla="*/ 2197134 h 4810125"/>
              <a:gd name="connsiteX502" fmla="*/ 837481 w 4437063"/>
              <a:gd name="connsiteY502" fmla="*/ 2164199 h 4810125"/>
              <a:gd name="connsiteX503" fmla="*/ 770403 w 4437063"/>
              <a:gd name="connsiteY503" fmla="*/ 2145152 h 4810125"/>
              <a:gd name="connsiteX504" fmla="*/ 703325 w 4437063"/>
              <a:gd name="connsiteY504" fmla="*/ 2129280 h 4810125"/>
              <a:gd name="connsiteX505" fmla="*/ 636644 w 4437063"/>
              <a:gd name="connsiteY505" fmla="*/ 2117375 h 4810125"/>
              <a:gd name="connsiteX506" fmla="*/ 570757 w 4437063"/>
              <a:gd name="connsiteY506" fmla="*/ 2109836 h 4810125"/>
              <a:gd name="connsiteX507" fmla="*/ 507648 w 4437063"/>
              <a:gd name="connsiteY507" fmla="*/ 2107455 h 4810125"/>
              <a:gd name="connsiteX508" fmla="*/ 476689 w 4437063"/>
              <a:gd name="connsiteY508" fmla="*/ 2108249 h 4810125"/>
              <a:gd name="connsiteX509" fmla="*/ 401673 w 4437063"/>
              <a:gd name="connsiteY509" fmla="*/ 2111820 h 4810125"/>
              <a:gd name="connsiteX510" fmla="*/ 315147 w 4437063"/>
              <a:gd name="connsiteY510" fmla="*/ 2111027 h 4810125"/>
              <a:gd name="connsiteX511" fmla="*/ 268311 w 4437063"/>
              <a:gd name="connsiteY511" fmla="*/ 2105074 h 4810125"/>
              <a:gd name="connsiteX512" fmla="*/ 227826 w 4437063"/>
              <a:gd name="connsiteY512" fmla="*/ 2093964 h 4810125"/>
              <a:gd name="connsiteX513" fmla="*/ 192501 w 4437063"/>
              <a:gd name="connsiteY513" fmla="*/ 2075710 h 4810125"/>
              <a:gd name="connsiteX514" fmla="*/ 158367 w 4437063"/>
              <a:gd name="connsiteY514" fmla="*/ 2049521 h 4810125"/>
              <a:gd name="connsiteX515" fmla="*/ 125423 w 4437063"/>
              <a:gd name="connsiteY515" fmla="*/ 2013808 h 4810125"/>
              <a:gd name="connsiteX516" fmla="*/ 107959 w 4437063"/>
              <a:gd name="connsiteY516" fmla="*/ 1991587 h 4810125"/>
              <a:gd name="connsiteX517" fmla="*/ 77794 w 4437063"/>
              <a:gd name="connsiteY517" fmla="*/ 1949922 h 4810125"/>
              <a:gd name="connsiteX518" fmla="*/ 35325 w 4437063"/>
              <a:gd name="connsiteY518" fmla="*/ 1884051 h 4810125"/>
              <a:gd name="connsiteX519" fmla="*/ 3175 w 4437063"/>
              <a:gd name="connsiteY519" fmla="*/ 1822149 h 4810125"/>
              <a:gd name="connsiteX520" fmla="*/ 0 w 4437063"/>
              <a:gd name="connsiteY520" fmla="*/ 1814610 h 4810125"/>
              <a:gd name="connsiteX521" fmla="*/ 11907 w 4437063"/>
              <a:gd name="connsiteY521" fmla="*/ 1832069 h 4810125"/>
              <a:gd name="connsiteX522" fmla="*/ 82160 w 4437063"/>
              <a:gd name="connsiteY522" fmla="*/ 1926113 h 4810125"/>
              <a:gd name="connsiteX523" fmla="*/ 127408 w 4437063"/>
              <a:gd name="connsiteY523" fmla="*/ 1976111 h 4810125"/>
              <a:gd name="connsiteX524" fmla="*/ 158367 w 4437063"/>
              <a:gd name="connsiteY524" fmla="*/ 2005475 h 4810125"/>
              <a:gd name="connsiteX525" fmla="*/ 173847 w 4437063"/>
              <a:gd name="connsiteY525" fmla="*/ 2017776 h 4810125"/>
              <a:gd name="connsiteX526" fmla="*/ 188135 w 4437063"/>
              <a:gd name="connsiteY526" fmla="*/ 2028093 h 4810125"/>
              <a:gd name="connsiteX527" fmla="*/ 217904 w 4437063"/>
              <a:gd name="connsiteY527" fmla="*/ 2041982 h 4810125"/>
              <a:gd name="connsiteX528" fmla="*/ 248069 w 4437063"/>
              <a:gd name="connsiteY528" fmla="*/ 2049521 h 4810125"/>
              <a:gd name="connsiteX529" fmla="*/ 278234 w 4437063"/>
              <a:gd name="connsiteY529" fmla="*/ 2051902 h 4810125"/>
              <a:gd name="connsiteX530" fmla="*/ 323879 w 4437063"/>
              <a:gd name="connsiteY530" fmla="*/ 2047537 h 4810125"/>
              <a:gd name="connsiteX531" fmla="*/ 388972 w 4437063"/>
              <a:gd name="connsiteY531" fmla="*/ 2035633 h 4810125"/>
              <a:gd name="connsiteX532" fmla="*/ 422709 w 4437063"/>
              <a:gd name="connsiteY532" fmla="*/ 2030474 h 4810125"/>
              <a:gd name="connsiteX533" fmla="*/ 461210 w 4437063"/>
              <a:gd name="connsiteY533" fmla="*/ 2026109 h 4810125"/>
              <a:gd name="connsiteX534" fmla="*/ 538607 w 4437063"/>
              <a:gd name="connsiteY534" fmla="*/ 2021348 h 4810125"/>
              <a:gd name="connsiteX535" fmla="*/ 613623 w 4437063"/>
              <a:gd name="connsiteY535" fmla="*/ 2021744 h 4810125"/>
              <a:gd name="connsiteX536" fmla="*/ 687846 w 4437063"/>
              <a:gd name="connsiteY536" fmla="*/ 2026903 h 4810125"/>
              <a:gd name="connsiteX537" fmla="*/ 759290 w 4437063"/>
              <a:gd name="connsiteY537" fmla="*/ 2036426 h 4810125"/>
              <a:gd name="connsiteX538" fmla="*/ 829146 w 4437063"/>
              <a:gd name="connsiteY538" fmla="*/ 2048727 h 4810125"/>
              <a:gd name="connsiteX539" fmla="*/ 896224 w 4437063"/>
              <a:gd name="connsiteY539" fmla="*/ 2064600 h 4810125"/>
              <a:gd name="connsiteX540" fmla="*/ 960523 w 4437063"/>
              <a:gd name="connsiteY540" fmla="*/ 2082456 h 4810125"/>
              <a:gd name="connsiteX541" fmla="*/ 1051019 w 4437063"/>
              <a:gd name="connsiteY541" fmla="*/ 2113011 h 4810125"/>
              <a:gd name="connsiteX542" fmla="*/ 1158979 w 4437063"/>
              <a:gd name="connsiteY542" fmla="*/ 2157056 h 4810125"/>
              <a:gd name="connsiteX543" fmla="*/ 1250665 w 4437063"/>
              <a:gd name="connsiteY543" fmla="*/ 2200705 h 4810125"/>
              <a:gd name="connsiteX544" fmla="*/ 1323696 w 4437063"/>
              <a:gd name="connsiteY544" fmla="*/ 2239990 h 4810125"/>
              <a:gd name="connsiteX545" fmla="*/ 1351480 w 4437063"/>
              <a:gd name="connsiteY545" fmla="*/ 2255465 h 4810125"/>
              <a:gd name="connsiteX546" fmla="*/ 1442770 w 4437063"/>
              <a:gd name="connsiteY546" fmla="*/ 2307844 h 4810125"/>
              <a:gd name="connsiteX547" fmla="*/ 1529296 w 4437063"/>
              <a:gd name="connsiteY547" fmla="*/ 2358636 h 4810125"/>
              <a:gd name="connsiteX548" fmla="*/ 1599946 w 4437063"/>
              <a:gd name="connsiteY548" fmla="*/ 2405459 h 4810125"/>
              <a:gd name="connsiteX549" fmla="*/ 1650751 w 4437063"/>
              <a:gd name="connsiteY549" fmla="*/ 2440378 h 4810125"/>
              <a:gd name="connsiteX550" fmla="*/ 1705921 w 4437063"/>
              <a:gd name="connsiteY550" fmla="*/ 2479266 h 4810125"/>
              <a:gd name="connsiteX551" fmla="*/ 1795226 w 4437063"/>
              <a:gd name="connsiteY551" fmla="*/ 2545533 h 4810125"/>
              <a:gd name="connsiteX552" fmla="*/ 1880562 w 4437063"/>
              <a:gd name="connsiteY552" fmla="*/ 2614578 h 4810125"/>
              <a:gd name="connsiteX553" fmla="*/ 1891675 w 4437063"/>
              <a:gd name="connsiteY553" fmla="*/ 2624101 h 4810125"/>
              <a:gd name="connsiteX554" fmla="*/ 1879768 w 4437063"/>
              <a:gd name="connsiteY554" fmla="*/ 2601086 h 4810125"/>
              <a:gd name="connsiteX555" fmla="*/ 1820628 w 4437063"/>
              <a:gd name="connsiteY555" fmla="*/ 2481647 h 4810125"/>
              <a:gd name="connsiteX556" fmla="*/ 1783319 w 4437063"/>
              <a:gd name="connsiteY556" fmla="*/ 2402285 h 4810125"/>
              <a:gd name="connsiteX557" fmla="*/ 1772205 w 4437063"/>
              <a:gd name="connsiteY557" fmla="*/ 2374111 h 4810125"/>
              <a:gd name="connsiteX558" fmla="*/ 1760695 w 4437063"/>
              <a:gd name="connsiteY558" fmla="*/ 2341970 h 4810125"/>
              <a:gd name="connsiteX559" fmla="*/ 1734102 w 4437063"/>
              <a:gd name="connsiteY559" fmla="*/ 2245148 h 4810125"/>
              <a:gd name="connsiteX560" fmla="*/ 1697189 w 4437063"/>
              <a:gd name="connsiteY560" fmla="*/ 2097932 h 4810125"/>
              <a:gd name="connsiteX561" fmla="*/ 1690442 w 4437063"/>
              <a:gd name="connsiteY561" fmla="*/ 2069361 h 4810125"/>
              <a:gd name="connsiteX562" fmla="*/ 1655514 w 4437063"/>
              <a:gd name="connsiteY562" fmla="*/ 2056664 h 4810125"/>
              <a:gd name="connsiteX563" fmla="*/ 1499131 w 4437063"/>
              <a:gd name="connsiteY563" fmla="*/ 1991587 h 4810125"/>
              <a:gd name="connsiteX564" fmla="*/ 1428878 w 4437063"/>
              <a:gd name="connsiteY564" fmla="*/ 1958652 h 4810125"/>
              <a:gd name="connsiteX565" fmla="*/ 1359418 w 4437063"/>
              <a:gd name="connsiteY565" fmla="*/ 1922145 h 4810125"/>
              <a:gd name="connsiteX566" fmla="*/ 1295119 w 4437063"/>
              <a:gd name="connsiteY566" fmla="*/ 1882861 h 4810125"/>
              <a:gd name="connsiteX567" fmla="*/ 1267335 w 4437063"/>
              <a:gd name="connsiteY567" fmla="*/ 1863021 h 4810125"/>
              <a:gd name="connsiteX568" fmla="*/ 1239155 w 4437063"/>
              <a:gd name="connsiteY568" fmla="*/ 1842386 h 4810125"/>
              <a:gd name="connsiteX569" fmla="*/ 1167314 w 4437063"/>
              <a:gd name="connsiteY569" fmla="*/ 1801118 h 4810125"/>
              <a:gd name="connsiteX570" fmla="*/ 1081184 w 4437063"/>
              <a:gd name="connsiteY570" fmla="*/ 1761834 h 4810125"/>
              <a:gd name="connsiteX571" fmla="*/ 986719 w 4437063"/>
              <a:gd name="connsiteY571" fmla="*/ 1724931 h 4810125"/>
              <a:gd name="connsiteX572" fmla="*/ 887492 w 4437063"/>
              <a:gd name="connsiteY572" fmla="*/ 1693186 h 4810125"/>
              <a:gd name="connsiteX573" fmla="*/ 787867 w 4437063"/>
              <a:gd name="connsiteY573" fmla="*/ 1668584 h 4810125"/>
              <a:gd name="connsiteX574" fmla="*/ 693799 w 4437063"/>
              <a:gd name="connsiteY574" fmla="*/ 1652711 h 4810125"/>
              <a:gd name="connsiteX575" fmla="*/ 630294 w 4437063"/>
              <a:gd name="connsiteY575" fmla="*/ 1647950 h 4810125"/>
              <a:gd name="connsiteX576" fmla="*/ 591000 w 4437063"/>
              <a:gd name="connsiteY576" fmla="*/ 1648347 h 4810125"/>
              <a:gd name="connsiteX577" fmla="*/ 573536 w 4437063"/>
              <a:gd name="connsiteY577" fmla="*/ 1649934 h 4810125"/>
              <a:gd name="connsiteX578" fmla="*/ 556071 w 4437063"/>
              <a:gd name="connsiteY578" fmla="*/ 1651918 h 4810125"/>
              <a:gd name="connsiteX579" fmla="*/ 522731 w 4437063"/>
              <a:gd name="connsiteY579" fmla="*/ 1658267 h 4810125"/>
              <a:gd name="connsiteX580" fmla="*/ 476292 w 4437063"/>
              <a:gd name="connsiteY580" fmla="*/ 1672155 h 4810125"/>
              <a:gd name="connsiteX581" fmla="*/ 421122 w 4437063"/>
              <a:gd name="connsiteY581" fmla="*/ 1696361 h 4810125"/>
              <a:gd name="connsiteX582" fmla="*/ 373890 w 4437063"/>
              <a:gd name="connsiteY582" fmla="*/ 1724534 h 4810125"/>
              <a:gd name="connsiteX583" fmla="*/ 335786 w 4437063"/>
              <a:gd name="connsiteY583" fmla="*/ 1753501 h 4810125"/>
              <a:gd name="connsiteX584" fmla="*/ 306415 w 4437063"/>
              <a:gd name="connsiteY584" fmla="*/ 1779691 h 4810125"/>
              <a:gd name="connsiteX585" fmla="*/ 278631 w 4437063"/>
              <a:gd name="connsiteY585" fmla="*/ 1809054 h 4810125"/>
              <a:gd name="connsiteX586" fmla="*/ 275059 w 4437063"/>
              <a:gd name="connsiteY586" fmla="*/ 1813419 h 4810125"/>
              <a:gd name="connsiteX587" fmla="*/ 285378 w 4437063"/>
              <a:gd name="connsiteY587" fmla="*/ 1799134 h 4810125"/>
              <a:gd name="connsiteX588" fmla="*/ 349281 w 4437063"/>
              <a:gd name="connsiteY588" fmla="*/ 1722947 h 4810125"/>
              <a:gd name="connsiteX589" fmla="*/ 389766 w 4437063"/>
              <a:gd name="connsiteY589" fmla="*/ 1684456 h 4810125"/>
              <a:gd name="connsiteX590" fmla="*/ 418343 w 4437063"/>
              <a:gd name="connsiteY590" fmla="*/ 1662235 h 4810125"/>
              <a:gd name="connsiteX591" fmla="*/ 432632 w 4437063"/>
              <a:gd name="connsiteY591" fmla="*/ 1653505 h 4810125"/>
              <a:gd name="connsiteX592" fmla="*/ 458828 w 4437063"/>
              <a:gd name="connsiteY592" fmla="*/ 1639220 h 4810125"/>
              <a:gd name="connsiteX593" fmla="*/ 500504 w 4437063"/>
              <a:gd name="connsiteY593" fmla="*/ 1621760 h 4810125"/>
              <a:gd name="connsiteX594" fmla="*/ 530669 w 4437063"/>
              <a:gd name="connsiteY594" fmla="*/ 1611840 h 4810125"/>
              <a:gd name="connsiteX595" fmla="*/ 563613 w 4437063"/>
              <a:gd name="connsiteY595" fmla="*/ 1604301 h 4810125"/>
              <a:gd name="connsiteX596" fmla="*/ 600129 w 4437063"/>
              <a:gd name="connsiteY596" fmla="*/ 1598745 h 4810125"/>
              <a:gd name="connsiteX597" fmla="*/ 662840 w 4437063"/>
              <a:gd name="connsiteY597" fmla="*/ 1592793 h 4810125"/>
              <a:gd name="connsiteX598" fmla="*/ 712454 w 4437063"/>
              <a:gd name="connsiteY598" fmla="*/ 1592396 h 4810125"/>
              <a:gd name="connsiteX599" fmla="*/ 764053 w 4437063"/>
              <a:gd name="connsiteY599" fmla="*/ 1592793 h 4810125"/>
              <a:gd name="connsiteX600" fmla="*/ 865662 w 4437063"/>
              <a:gd name="connsiteY600" fmla="*/ 1599539 h 4810125"/>
              <a:gd name="connsiteX601" fmla="*/ 943853 w 4437063"/>
              <a:gd name="connsiteY601" fmla="*/ 1611443 h 4810125"/>
              <a:gd name="connsiteX602" fmla="*/ 997833 w 4437063"/>
              <a:gd name="connsiteY602" fmla="*/ 1622951 h 4810125"/>
              <a:gd name="connsiteX603" fmla="*/ 1054591 w 4437063"/>
              <a:gd name="connsiteY603" fmla="*/ 1637236 h 4810125"/>
              <a:gd name="connsiteX604" fmla="*/ 1113731 w 4437063"/>
              <a:gd name="connsiteY604" fmla="*/ 1655886 h 4810125"/>
              <a:gd name="connsiteX605" fmla="*/ 1145087 w 4437063"/>
              <a:gd name="connsiteY605" fmla="*/ 1665806 h 4810125"/>
              <a:gd name="connsiteX606" fmla="*/ 1174061 w 4437063"/>
              <a:gd name="connsiteY606" fmla="*/ 1675726 h 4810125"/>
              <a:gd name="connsiteX607" fmla="*/ 1204226 w 4437063"/>
              <a:gd name="connsiteY607" fmla="*/ 1680885 h 4810125"/>
              <a:gd name="connsiteX608" fmla="*/ 1218118 w 4437063"/>
              <a:gd name="connsiteY608" fmla="*/ 1680488 h 4810125"/>
              <a:gd name="connsiteX609" fmla="*/ 1228041 w 4437063"/>
              <a:gd name="connsiteY609" fmla="*/ 1676123 h 4810125"/>
              <a:gd name="connsiteX610" fmla="*/ 1233201 w 4437063"/>
              <a:gd name="connsiteY610" fmla="*/ 1669774 h 4810125"/>
              <a:gd name="connsiteX611" fmla="*/ 1234392 w 4437063"/>
              <a:gd name="connsiteY611" fmla="*/ 1659854 h 4810125"/>
              <a:gd name="connsiteX612" fmla="*/ 1233598 w 4437063"/>
              <a:gd name="connsiteY612" fmla="*/ 1647950 h 4810125"/>
              <a:gd name="connsiteX613" fmla="*/ 1221294 w 4437063"/>
              <a:gd name="connsiteY613" fmla="*/ 1610253 h 4810125"/>
              <a:gd name="connsiteX614" fmla="*/ 1195891 w 4437063"/>
              <a:gd name="connsiteY614" fmla="*/ 1552715 h 4810125"/>
              <a:gd name="connsiteX615" fmla="*/ 1181206 w 4437063"/>
              <a:gd name="connsiteY615" fmla="*/ 1512638 h 4810125"/>
              <a:gd name="connsiteX616" fmla="*/ 1176046 w 4437063"/>
              <a:gd name="connsiteY616" fmla="*/ 1493194 h 4810125"/>
              <a:gd name="connsiteX617" fmla="*/ 1172870 w 4437063"/>
              <a:gd name="connsiteY617" fmla="*/ 1475734 h 4810125"/>
              <a:gd name="connsiteX618" fmla="*/ 1171283 w 4437063"/>
              <a:gd name="connsiteY618" fmla="*/ 1432879 h 4810125"/>
              <a:gd name="connsiteX619" fmla="*/ 1174061 w 4437063"/>
              <a:gd name="connsiteY619" fmla="*/ 1354311 h 4810125"/>
              <a:gd name="connsiteX620" fmla="*/ 1178030 w 4437063"/>
              <a:gd name="connsiteY620" fmla="*/ 1264235 h 4810125"/>
              <a:gd name="connsiteX621" fmla="*/ 1178030 w 4437063"/>
              <a:gd name="connsiteY621" fmla="*/ 1202729 h 4810125"/>
              <a:gd name="connsiteX622" fmla="*/ 1173267 w 4437063"/>
              <a:gd name="connsiteY622" fmla="*/ 1142811 h 4810125"/>
              <a:gd name="connsiteX623" fmla="*/ 1162948 w 4437063"/>
              <a:gd name="connsiteY623" fmla="*/ 1086861 h 4810125"/>
              <a:gd name="connsiteX624" fmla="*/ 1155010 w 4437063"/>
              <a:gd name="connsiteY624" fmla="*/ 1061068 h 4810125"/>
              <a:gd name="connsiteX625" fmla="*/ 1136752 w 4437063"/>
              <a:gd name="connsiteY625" fmla="*/ 1013451 h 4810125"/>
              <a:gd name="connsiteX626" fmla="*/ 1109762 w 4437063"/>
              <a:gd name="connsiteY626" fmla="*/ 953137 h 4810125"/>
              <a:gd name="connsiteX627" fmla="*/ 1089519 w 4437063"/>
              <a:gd name="connsiteY627" fmla="*/ 916630 h 4810125"/>
              <a:gd name="connsiteX628" fmla="*/ 1066895 w 4437063"/>
              <a:gd name="connsiteY628" fmla="*/ 881314 h 4810125"/>
              <a:gd name="connsiteX629" fmla="*/ 1039112 w 4437063"/>
              <a:gd name="connsiteY629" fmla="*/ 845998 h 4810125"/>
              <a:gd name="connsiteX630" fmla="*/ 1006168 w 4437063"/>
              <a:gd name="connsiteY630" fmla="*/ 809095 h 4810125"/>
              <a:gd name="connsiteX631" fmla="*/ 966477 w 4437063"/>
              <a:gd name="connsiteY631" fmla="*/ 769414 h 4810125"/>
              <a:gd name="connsiteX632" fmla="*/ 943456 w 4437063"/>
              <a:gd name="connsiteY632" fmla="*/ 747589 h 4810125"/>
              <a:gd name="connsiteX633" fmla="*/ 920435 w 4437063"/>
              <a:gd name="connsiteY633" fmla="*/ 725765 h 4810125"/>
              <a:gd name="connsiteX634" fmla="*/ 880744 w 4437063"/>
              <a:gd name="connsiteY634" fmla="*/ 684497 h 4810125"/>
              <a:gd name="connsiteX635" fmla="*/ 848595 w 4437063"/>
              <a:gd name="connsiteY635" fmla="*/ 645609 h 4810125"/>
              <a:gd name="connsiteX636" fmla="*/ 823192 w 4437063"/>
              <a:gd name="connsiteY636" fmla="*/ 606325 h 4810125"/>
              <a:gd name="connsiteX637" fmla="*/ 801759 w 4437063"/>
              <a:gd name="connsiteY637" fmla="*/ 565850 h 4810125"/>
              <a:gd name="connsiteX638" fmla="*/ 785089 w 4437063"/>
              <a:gd name="connsiteY638" fmla="*/ 522598 h 4810125"/>
              <a:gd name="connsiteX639" fmla="*/ 770403 w 4437063"/>
              <a:gd name="connsiteY639" fmla="*/ 475378 h 4810125"/>
              <a:gd name="connsiteX640" fmla="*/ 758099 w 4437063"/>
              <a:gd name="connsiteY640" fmla="*/ 422205 h 4810125"/>
              <a:gd name="connsiteX641" fmla="*/ 752145 w 4437063"/>
              <a:gd name="connsiteY641" fmla="*/ 393238 h 4810125"/>
              <a:gd name="connsiteX642" fmla="*/ 723568 w 4437063"/>
              <a:gd name="connsiteY642" fmla="*/ 246022 h 4810125"/>
              <a:gd name="connsiteX643" fmla="*/ 721403 w 4437063"/>
              <a:gd name="connsiteY643" fmla="*/ 232026 h 4810125"/>
              <a:gd name="connsiteX644" fmla="*/ 731903 w 4437063"/>
              <a:gd name="connsiteY644" fmla="*/ 284512 h 4810125"/>
              <a:gd name="connsiteX645" fmla="*/ 748970 w 4437063"/>
              <a:gd name="connsiteY645" fmla="*/ 348399 h 4810125"/>
              <a:gd name="connsiteX646" fmla="*/ 773975 w 4437063"/>
              <a:gd name="connsiteY646" fmla="*/ 421808 h 4810125"/>
              <a:gd name="connsiteX647" fmla="*/ 798981 w 4437063"/>
              <a:gd name="connsiteY647" fmla="*/ 480139 h 4810125"/>
              <a:gd name="connsiteX648" fmla="*/ 818429 w 4437063"/>
              <a:gd name="connsiteY648" fmla="*/ 519027 h 4810125"/>
              <a:gd name="connsiteX649" fmla="*/ 840656 w 4437063"/>
              <a:gd name="connsiteY649" fmla="*/ 557121 h 4810125"/>
              <a:gd name="connsiteX650" fmla="*/ 865662 w 4437063"/>
              <a:gd name="connsiteY650" fmla="*/ 593627 h 4810125"/>
              <a:gd name="connsiteX651" fmla="*/ 893445 w 4437063"/>
              <a:gd name="connsiteY651" fmla="*/ 628546 h 4810125"/>
              <a:gd name="connsiteX652" fmla="*/ 924801 w 4437063"/>
              <a:gd name="connsiteY652" fmla="*/ 659894 h 4810125"/>
              <a:gd name="connsiteX653" fmla="*/ 941869 w 4437063"/>
              <a:gd name="connsiteY653" fmla="*/ 674973 h 4810125"/>
              <a:gd name="connsiteX654" fmla="*/ 1004977 w 4437063"/>
              <a:gd name="connsiteY654" fmla="*/ 726162 h 4810125"/>
              <a:gd name="connsiteX655" fmla="*/ 1075230 w 4437063"/>
              <a:gd name="connsiteY655" fmla="*/ 786477 h 4810125"/>
              <a:gd name="connsiteX656" fmla="*/ 1111746 w 4437063"/>
              <a:gd name="connsiteY656" fmla="*/ 821793 h 4810125"/>
              <a:gd name="connsiteX657" fmla="*/ 1141118 w 4437063"/>
              <a:gd name="connsiteY657" fmla="*/ 857109 h 4810125"/>
              <a:gd name="connsiteX658" fmla="*/ 1165329 w 4437063"/>
              <a:gd name="connsiteY658" fmla="*/ 894409 h 4810125"/>
              <a:gd name="connsiteX659" fmla="*/ 1184778 w 4437063"/>
              <a:gd name="connsiteY659" fmla="*/ 937264 h 4810125"/>
              <a:gd name="connsiteX660" fmla="*/ 1202242 w 4437063"/>
              <a:gd name="connsiteY660" fmla="*/ 988056 h 4810125"/>
              <a:gd name="connsiteX661" fmla="*/ 1210577 w 4437063"/>
              <a:gd name="connsiteY661" fmla="*/ 1018610 h 4810125"/>
              <a:gd name="connsiteX662" fmla="*/ 1225660 w 4437063"/>
              <a:gd name="connsiteY662" fmla="*/ 1078528 h 4810125"/>
              <a:gd name="connsiteX663" fmla="*/ 1249871 w 4437063"/>
              <a:gd name="connsiteY663" fmla="*/ 1181302 h 4810125"/>
              <a:gd name="connsiteX664" fmla="*/ 1266144 w 4437063"/>
              <a:gd name="connsiteY664" fmla="*/ 1272568 h 4810125"/>
              <a:gd name="connsiteX665" fmla="*/ 1276861 w 4437063"/>
              <a:gd name="connsiteY665" fmla="*/ 1364231 h 4810125"/>
              <a:gd name="connsiteX666" fmla="*/ 1280830 w 4437063"/>
              <a:gd name="connsiteY666" fmla="*/ 1413832 h 4810125"/>
              <a:gd name="connsiteX667" fmla="*/ 1283609 w 4437063"/>
              <a:gd name="connsiteY667" fmla="*/ 1440022 h 4810125"/>
              <a:gd name="connsiteX668" fmla="*/ 1295913 w 4437063"/>
              <a:gd name="connsiteY668" fmla="*/ 1496369 h 4810125"/>
              <a:gd name="connsiteX669" fmla="*/ 1315758 w 4437063"/>
              <a:gd name="connsiteY669" fmla="*/ 1553906 h 4810125"/>
              <a:gd name="connsiteX670" fmla="*/ 1341557 w 4437063"/>
              <a:gd name="connsiteY670" fmla="*/ 1611840 h 4810125"/>
              <a:gd name="connsiteX671" fmla="*/ 1372516 w 4437063"/>
              <a:gd name="connsiteY671" fmla="*/ 1668187 h 4810125"/>
              <a:gd name="connsiteX672" fmla="*/ 1406254 w 4437063"/>
              <a:gd name="connsiteY672" fmla="*/ 1720169 h 4810125"/>
              <a:gd name="connsiteX673" fmla="*/ 1442770 w 4437063"/>
              <a:gd name="connsiteY673" fmla="*/ 1765802 h 4810125"/>
              <a:gd name="connsiteX674" fmla="*/ 1480079 w 4437063"/>
              <a:gd name="connsiteY674" fmla="*/ 1803896 h 4810125"/>
              <a:gd name="connsiteX675" fmla="*/ 1498337 w 4437063"/>
              <a:gd name="connsiteY675" fmla="*/ 1818181 h 4810125"/>
              <a:gd name="connsiteX676" fmla="*/ 1516595 w 4437063"/>
              <a:gd name="connsiteY676" fmla="*/ 1831673 h 4810125"/>
              <a:gd name="connsiteX677" fmla="*/ 1549935 w 4437063"/>
              <a:gd name="connsiteY677" fmla="*/ 1851116 h 4810125"/>
              <a:gd name="connsiteX678" fmla="*/ 1578910 w 4437063"/>
              <a:gd name="connsiteY678" fmla="*/ 1863814 h 4810125"/>
              <a:gd name="connsiteX679" fmla="*/ 1603518 w 4437063"/>
              <a:gd name="connsiteY679" fmla="*/ 1871354 h 4810125"/>
              <a:gd name="connsiteX680" fmla="*/ 1632890 w 4437063"/>
              <a:gd name="connsiteY680" fmla="*/ 1875322 h 4810125"/>
              <a:gd name="connsiteX681" fmla="*/ 1653926 w 4437063"/>
              <a:gd name="connsiteY681" fmla="*/ 1873338 h 4810125"/>
              <a:gd name="connsiteX682" fmla="*/ 1655911 w 4437063"/>
              <a:gd name="connsiteY682" fmla="*/ 1872544 h 4810125"/>
              <a:gd name="connsiteX683" fmla="*/ 1653529 w 4437063"/>
              <a:gd name="connsiteY683" fmla="*/ 1856275 h 4810125"/>
              <a:gd name="connsiteX684" fmla="*/ 1633287 w 4437063"/>
              <a:gd name="connsiteY684" fmla="*/ 1764215 h 4810125"/>
              <a:gd name="connsiteX685" fmla="*/ 1611060 w 4437063"/>
              <a:gd name="connsiteY685" fmla="*/ 1690805 h 4810125"/>
              <a:gd name="connsiteX686" fmla="*/ 1596771 w 4437063"/>
              <a:gd name="connsiteY686" fmla="*/ 1656283 h 4810125"/>
              <a:gd name="connsiteX687" fmla="*/ 1582482 w 4437063"/>
              <a:gd name="connsiteY687" fmla="*/ 1623744 h 4810125"/>
              <a:gd name="connsiteX688" fmla="*/ 1556286 w 4437063"/>
              <a:gd name="connsiteY688" fmla="*/ 1563033 h 4810125"/>
              <a:gd name="connsiteX689" fmla="*/ 1532868 w 4437063"/>
              <a:gd name="connsiteY689" fmla="*/ 1497956 h 4810125"/>
              <a:gd name="connsiteX690" fmla="*/ 1513817 w 4437063"/>
              <a:gd name="connsiteY690" fmla="*/ 1418197 h 4810125"/>
              <a:gd name="connsiteX691" fmla="*/ 1506275 w 4437063"/>
              <a:gd name="connsiteY691" fmla="*/ 1369389 h 4810125"/>
              <a:gd name="connsiteX692" fmla="*/ 1503100 w 4437063"/>
              <a:gd name="connsiteY692" fmla="*/ 1343597 h 4810125"/>
              <a:gd name="connsiteX693" fmla="*/ 1503100 w 4437063"/>
              <a:gd name="connsiteY693" fmla="*/ 1293202 h 4810125"/>
              <a:gd name="connsiteX694" fmla="*/ 1510244 w 4437063"/>
              <a:gd name="connsiteY694" fmla="*/ 1242014 h 4810125"/>
              <a:gd name="connsiteX695" fmla="*/ 1522549 w 4437063"/>
              <a:gd name="connsiteY695" fmla="*/ 1189238 h 4810125"/>
              <a:gd name="connsiteX696" fmla="*/ 1547951 w 4437063"/>
              <a:gd name="connsiteY696" fmla="*/ 1104321 h 4810125"/>
              <a:gd name="connsiteX697" fmla="*/ 1590023 w 4437063"/>
              <a:gd name="connsiteY697" fmla="*/ 970596 h 4810125"/>
              <a:gd name="connsiteX698" fmla="*/ 1611854 w 4437063"/>
              <a:gd name="connsiteY698" fmla="*/ 890044 h 4810125"/>
              <a:gd name="connsiteX699" fmla="*/ 1617410 w 4437063"/>
              <a:gd name="connsiteY699" fmla="*/ 865045 h 4810125"/>
              <a:gd name="connsiteX700" fmla="*/ 1624555 w 4437063"/>
              <a:gd name="connsiteY700" fmla="*/ 814650 h 4810125"/>
              <a:gd name="connsiteX701" fmla="*/ 1626936 w 4437063"/>
              <a:gd name="connsiteY701" fmla="*/ 765049 h 4810125"/>
              <a:gd name="connsiteX702" fmla="*/ 1624555 w 4437063"/>
              <a:gd name="connsiteY702" fmla="*/ 714654 h 4810125"/>
              <a:gd name="connsiteX703" fmla="*/ 1617807 w 4437063"/>
              <a:gd name="connsiteY703" fmla="*/ 664656 h 4810125"/>
              <a:gd name="connsiteX704" fmla="*/ 1607091 w 4437063"/>
              <a:gd name="connsiteY704" fmla="*/ 615848 h 4810125"/>
              <a:gd name="connsiteX705" fmla="*/ 1591611 w 4437063"/>
              <a:gd name="connsiteY705" fmla="*/ 567438 h 4810125"/>
              <a:gd name="connsiteX706" fmla="*/ 1572559 w 4437063"/>
              <a:gd name="connsiteY706" fmla="*/ 520614 h 4810125"/>
              <a:gd name="connsiteX707" fmla="*/ 1549935 w 4437063"/>
              <a:gd name="connsiteY707" fmla="*/ 475378 h 4810125"/>
              <a:gd name="connsiteX708" fmla="*/ 1523739 w 4437063"/>
              <a:gd name="connsiteY708" fmla="*/ 431729 h 4810125"/>
              <a:gd name="connsiteX709" fmla="*/ 1494368 w 4437063"/>
              <a:gd name="connsiteY709" fmla="*/ 390064 h 4810125"/>
              <a:gd name="connsiteX710" fmla="*/ 1461821 w 4437063"/>
              <a:gd name="connsiteY710" fmla="*/ 350780 h 4810125"/>
              <a:gd name="connsiteX711" fmla="*/ 1426893 w 4437063"/>
              <a:gd name="connsiteY711" fmla="*/ 315067 h 4810125"/>
              <a:gd name="connsiteX712" fmla="*/ 1389584 w 4437063"/>
              <a:gd name="connsiteY712" fmla="*/ 280941 h 4810125"/>
              <a:gd name="connsiteX713" fmla="*/ 1349496 w 4437063"/>
              <a:gd name="connsiteY713" fmla="*/ 250387 h 4810125"/>
              <a:gd name="connsiteX714" fmla="*/ 1306629 w 4437063"/>
              <a:gd name="connsiteY714" fmla="*/ 223800 h 4810125"/>
              <a:gd name="connsiteX715" fmla="*/ 1285196 w 4437063"/>
              <a:gd name="connsiteY715" fmla="*/ 211896 h 4810125"/>
              <a:gd name="connsiteX716" fmla="*/ 1242330 w 4437063"/>
              <a:gd name="connsiteY716" fmla="*/ 190468 h 4810125"/>
              <a:gd name="connsiteX717" fmla="*/ 1171680 w 4437063"/>
              <a:gd name="connsiteY717" fmla="*/ 157136 h 4810125"/>
              <a:gd name="connsiteX718" fmla="*/ 1117700 w 4437063"/>
              <a:gd name="connsiteY718" fmla="*/ 134915 h 4810125"/>
              <a:gd name="connsiteX719" fmla="*/ 1077612 w 4437063"/>
              <a:gd name="connsiteY719" fmla="*/ 121027 h 4810125"/>
              <a:gd name="connsiteX720" fmla="*/ 1049431 w 4437063"/>
              <a:gd name="connsiteY720" fmla="*/ 114281 h 4810125"/>
              <a:gd name="connsiteX721" fmla="*/ 1043178 w 4437063"/>
              <a:gd name="connsiteY721" fmla="*/ 113447 h 4810125"/>
              <a:gd name="connsiteX722" fmla="*/ 1061736 w 4437063"/>
              <a:gd name="connsiteY722" fmla="*/ 113091 h 4810125"/>
              <a:gd name="connsiteX723" fmla="*/ 1116906 w 4437063"/>
              <a:gd name="connsiteY723" fmla="*/ 119836 h 4810125"/>
              <a:gd name="connsiteX724" fmla="*/ 1162551 w 4437063"/>
              <a:gd name="connsiteY724" fmla="*/ 129757 h 4810125"/>
              <a:gd name="connsiteX725" fmla="*/ 1214943 w 4437063"/>
              <a:gd name="connsiteY725" fmla="*/ 145232 h 4810125"/>
              <a:gd name="connsiteX726" fmla="*/ 1273289 w 4437063"/>
              <a:gd name="connsiteY726" fmla="*/ 167850 h 4810125"/>
              <a:gd name="connsiteX727" fmla="*/ 1304645 w 4437063"/>
              <a:gd name="connsiteY727" fmla="*/ 182532 h 4810125"/>
              <a:gd name="connsiteX728" fmla="*/ 1336795 w 4437063"/>
              <a:gd name="connsiteY728" fmla="*/ 199198 h 4810125"/>
              <a:gd name="connsiteX729" fmla="*/ 1395140 w 4437063"/>
              <a:gd name="connsiteY729" fmla="*/ 232133 h 4810125"/>
              <a:gd name="connsiteX730" fmla="*/ 1445151 w 4437063"/>
              <a:gd name="connsiteY730" fmla="*/ 265862 h 4810125"/>
              <a:gd name="connsiteX731" fmla="*/ 1489208 w 4437063"/>
              <a:gd name="connsiteY731" fmla="*/ 301575 h 4810125"/>
              <a:gd name="connsiteX732" fmla="*/ 1527312 w 4437063"/>
              <a:gd name="connsiteY732" fmla="*/ 338478 h 4810125"/>
              <a:gd name="connsiteX733" fmla="*/ 1561843 w 4437063"/>
              <a:gd name="connsiteY733" fmla="*/ 378159 h 4810125"/>
              <a:gd name="connsiteX734" fmla="*/ 1592802 w 4437063"/>
              <a:gd name="connsiteY734" fmla="*/ 421015 h 4810125"/>
              <a:gd name="connsiteX735" fmla="*/ 1621776 w 4437063"/>
              <a:gd name="connsiteY735" fmla="*/ 467045 h 4810125"/>
              <a:gd name="connsiteX736" fmla="*/ 1636462 w 4437063"/>
              <a:gd name="connsiteY736" fmla="*/ 492440 h 4810125"/>
              <a:gd name="connsiteX737" fmla="*/ 1648369 w 4437063"/>
              <a:gd name="connsiteY737" fmla="*/ 513868 h 4810125"/>
              <a:gd name="connsiteX738" fmla="*/ 1669406 w 4437063"/>
              <a:gd name="connsiteY738" fmla="*/ 555930 h 4810125"/>
              <a:gd name="connsiteX739" fmla="*/ 1685679 w 4437063"/>
              <a:gd name="connsiteY739" fmla="*/ 596802 h 4810125"/>
              <a:gd name="connsiteX740" fmla="*/ 1699174 w 4437063"/>
              <a:gd name="connsiteY740" fmla="*/ 637276 h 4810125"/>
              <a:gd name="connsiteX741" fmla="*/ 1708303 w 4437063"/>
              <a:gd name="connsiteY741" fmla="*/ 678941 h 4810125"/>
              <a:gd name="connsiteX742" fmla="*/ 1714653 w 4437063"/>
              <a:gd name="connsiteY742" fmla="*/ 722193 h 4810125"/>
              <a:gd name="connsiteX743" fmla="*/ 1717035 w 4437063"/>
              <a:gd name="connsiteY743" fmla="*/ 768620 h 4810125"/>
              <a:gd name="connsiteX744" fmla="*/ 1716638 w 4437063"/>
              <a:gd name="connsiteY744" fmla="*/ 819015 h 4810125"/>
              <a:gd name="connsiteX745" fmla="*/ 1714653 w 4437063"/>
              <a:gd name="connsiteY745" fmla="*/ 845601 h 4810125"/>
              <a:gd name="connsiteX746" fmla="*/ 1712669 w 4437063"/>
              <a:gd name="connsiteY746" fmla="*/ 872584 h 4810125"/>
              <a:gd name="connsiteX747" fmla="*/ 1705921 w 4437063"/>
              <a:gd name="connsiteY747" fmla="*/ 918614 h 4810125"/>
              <a:gd name="connsiteX748" fmla="*/ 1690442 w 4437063"/>
              <a:gd name="connsiteY748" fmla="*/ 977342 h 4810125"/>
              <a:gd name="connsiteX749" fmla="*/ 1663452 w 4437063"/>
              <a:gd name="connsiteY749" fmla="*/ 1055116 h 4810125"/>
              <a:gd name="connsiteX750" fmla="*/ 1642019 w 4437063"/>
              <a:gd name="connsiteY750" fmla="*/ 1128923 h 4810125"/>
              <a:gd name="connsiteX751" fmla="*/ 1628127 w 4437063"/>
              <a:gd name="connsiteY751" fmla="*/ 1191619 h 4810125"/>
              <a:gd name="connsiteX752" fmla="*/ 1621379 w 4437063"/>
              <a:gd name="connsiteY752" fmla="*/ 1228919 h 4810125"/>
              <a:gd name="connsiteX753" fmla="*/ 1615823 w 4437063"/>
              <a:gd name="connsiteY753" fmla="*/ 1267013 h 4810125"/>
              <a:gd name="connsiteX754" fmla="*/ 1613838 w 4437063"/>
              <a:gd name="connsiteY754" fmla="*/ 1331693 h 4810125"/>
              <a:gd name="connsiteX755" fmla="*/ 1620586 w 4437063"/>
              <a:gd name="connsiteY755" fmla="*/ 1384071 h 4810125"/>
              <a:gd name="connsiteX756" fmla="*/ 1630111 w 4437063"/>
              <a:gd name="connsiteY756" fmla="*/ 1415023 h 4810125"/>
              <a:gd name="connsiteX757" fmla="*/ 1638050 w 4437063"/>
              <a:gd name="connsiteY757" fmla="*/ 1432085 h 4810125"/>
              <a:gd name="connsiteX758" fmla="*/ 1647179 w 4437063"/>
              <a:gd name="connsiteY758" fmla="*/ 1445180 h 4810125"/>
              <a:gd name="connsiteX759" fmla="*/ 1657101 w 4437063"/>
              <a:gd name="connsiteY759" fmla="*/ 1455497 h 4810125"/>
              <a:gd name="connsiteX760" fmla="*/ 1667421 w 4437063"/>
              <a:gd name="connsiteY760" fmla="*/ 1462640 h 4810125"/>
              <a:gd name="connsiteX761" fmla="*/ 1678138 w 4437063"/>
              <a:gd name="connsiteY761" fmla="*/ 1467005 h 4810125"/>
              <a:gd name="connsiteX762" fmla="*/ 1688854 w 4437063"/>
              <a:gd name="connsiteY762" fmla="*/ 1467401 h 4810125"/>
              <a:gd name="connsiteX763" fmla="*/ 1699174 w 4437063"/>
              <a:gd name="connsiteY763" fmla="*/ 1465417 h 4810125"/>
              <a:gd name="connsiteX764" fmla="*/ 1709494 w 4437063"/>
              <a:gd name="connsiteY764" fmla="*/ 1459068 h 4810125"/>
              <a:gd name="connsiteX765" fmla="*/ 1718622 w 4437063"/>
              <a:gd name="connsiteY765" fmla="*/ 1450339 h 4810125"/>
              <a:gd name="connsiteX766" fmla="*/ 1722988 w 4437063"/>
              <a:gd name="connsiteY766" fmla="*/ 1444386 h 4810125"/>
              <a:gd name="connsiteX767" fmla="*/ 1732117 w 4437063"/>
              <a:gd name="connsiteY767" fmla="*/ 1426927 h 4810125"/>
              <a:gd name="connsiteX768" fmla="*/ 1755535 w 4437063"/>
              <a:gd name="connsiteY768" fmla="*/ 1366612 h 4810125"/>
              <a:gd name="connsiteX769" fmla="*/ 1785700 w 4437063"/>
              <a:gd name="connsiteY769" fmla="*/ 1301932 h 4810125"/>
              <a:gd name="connsiteX770" fmla="*/ 1808324 w 4437063"/>
              <a:gd name="connsiteY770" fmla="*/ 1258680 h 4810125"/>
              <a:gd name="connsiteX771" fmla="*/ 1832933 w 4437063"/>
              <a:gd name="connsiteY771" fmla="*/ 1213840 h 4810125"/>
              <a:gd name="connsiteX772" fmla="*/ 1880562 w 4437063"/>
              <a:gd name="connsiteY772" fmla="*/ 1135669 h 4810125"/>
              <a:gd name="connsiteX773" fmla="*/ 1926604 w 4437063"/>
              <a:gd name="connsiteY773" fmla="*/ 1064640 h 4810125"/>
              <a:gd name="connsiteX774" fmla="*/ 1968279 w 4437063"/>
              <a:gd name="connsiteY774" fmla="*/ 991230 h 4810125"/>
              <a:gd name="connsiteX775" fmla="*/ 1986537 w 4437063"/>
              <a:gd name="connsiteY775" fmla="*/ 951153 h 4810125"/>
              <a:gd name="connsiteX776" fmla="*/ 1996063 w 4437063"/>
              <a:gd name="connsiteY776" fmla="*/ 928534 h 4810125"/>
              <a:gd name="connsiteX777" fmla="*/ 2011939 w 4437063"/>
              <a:gd name="connsiteY777" fmla="*/ 873378 h 4810125"/>
              <a:gd name="connsiteX778" fmla="*/ 2032579 w 4437063"/>
              <a:gd name="connsiteY778" fmla="*/ 776160 h 4810125"/>
              <a:gd name="connsiteX779" fmla="*/ 2063538 w 4437063"/>
              <a:gd name="connsiteY779" fmla="*/ 567438 h 4810125"/>
              <a:gd name="connsiteX780" fmla="*/ 2078223 w 4437063"/>
              <a:gd name="connsiteY780" fmla="*/ 472600 h 4810125"/>
              <a:gd name="connsiteX781" fmla="*/ 2086162 w 4437063"/>
              <a:gd name="connsiteY781" fmla="*/ 435697 h 4810125"/>
              <a:gd name="connsiteX782" fmla="*/ 2104023 w 4437063"/>
              <a:gd name="connsiteY782" fmla="*/ 361493 h 4810125"/>
              <a:gd name="connsiteX783" fmla="*/ 2127837 w 4437063"/>
              <a:gd name="connsiteY783" fmla="*/ 291655 h 4810125"/>
              <a:gd name="connsiteX784" fmla="*/ 2149270 w 4437063"/>
              <a:gd name="connsiteY784" fmla="*/ 244038 h 4810125"/>
              <a:gd name="connsiteX785" fmla="*/ 2166338 w 4437063"/>
              <a:gd name="connsiteY785" fmla="*/ 215071 h 4810125"/>
              <a:gd name="connsiteX786" fmla="*/ 2175863 w 4437063"/>
              <a:gd name="connsiteY786" fmla="*/ 201579 h 4810125"/>
              <a:gd name="connsiteX787" fmla="*/ 2199678 w 4437063"/>
              <a:gd name="connsiteY787" fmla="*/ 171025 h 4810125"/>
              <a:gd name="connsiteX788" fmla="*/ 2246117 w 4437063"/>
              <a:gd name="connsiteY788" fmla="*/ 121424 h 4810125"/>
              <a:gd name="connsiteX789" fmla="*/ 2293349 w 4437063"/>
              <a:gd name="connsiteY789" fmla="*/ 82933 h 4810125"/>
              <a:gd name="connsiteX790" fmla="*/ 2343360 w 4437063"/>
              <a:gd name="connsiteY790" fmla="*/ 51585 h 4810125"/>
              <a:gd name="connsiteX791" fmla="*/ 2369953 w 4437063"/>
              <a:gd name="connsiteY791" fmla="*/ 37300 h 4810125"/>
              <a:gd name="connsiteX792" fmla="*/ 2386623 w 4437063"/>
              <a:gd name="connsiteY792" fmla="*/ 29364 h 4810125"/>
              <a:gd name="connsiteX793" fmla="*/ 2420757 w 4437063"/>
              <a:gd name="connsiteY793" fmla="*/ 17063 h 4810125"/>
              <a:gd name="connsiteX794" fmla="*/ 2472753 w 4437063"/>
              <a:gd name="connsiteY794" fmla="*/ 5952 h 481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</a:cxnLst>
            <a:rect l="l" t="t" r="r" b="b"/>
            <a:pathLst>
              <a:path w="4437063" h="4810125">
                <a:moveTo>
                  <a:pt x="4437063" y="1081703"/>
                </a:moveTo>
                <a:lnTo>
                  <a:pt x="4429592" y="1082685"/>
                </a:lnTo>
                <a:lnTo>
                  <a:pt x="4431507" y="1082099"/>
                </a:lnTo>
                <a:close/>
                <a:moveTo>
                  <a:pt x="717614" y="207531"/>
                </a:moveTo>
                <a:lnTo>
                  <a:pt x="721403" y="232026"/>
                </a:lnTo>
                <a:lnTo>
                  <a:pt x="718408" y="217055"/>
                </a:lnTo>
                <a:close/>
                <a:moveTo>
                  <a:pt x="1031570" y="111900"/>
                </a:moveTo>
                <a:lnTo>
                  <a:pt x="1043178" y="113447"/>
                </a:lnTo>
                <a:lnTo>
                  <a:pt x="1020457" y="113884"/>
                </a:lnTo>
                <a:lnTo>
                  <a:pt x="1016885" y="113884"/>
                </a:lnTo>
                <a:lnTo>
                  <a:pt x="1018075" y="113091"/>
                </a:lnTo>
                <a:close/>
                <a:moveTo>
                  <a:pt x="2559676" y="0"/>
                </a:moveTo>
                <a:lnTo>
                  <a:pt x="2574759" y="1190"/>
                </a:lnTo>
                <a:lnTo>
                  <a:pt x="2563248" y="1587"/>
                </a:lnTo>
                <a:lnTo>
                  <a:pt x="2494583" y="11904"/>
                </a:lnTo>
                <a:lnTo>
                  <a:pt x="2435443" y="27380"/>
                </a:lnTo>
                <a:lnTo>
                  <a:pt x="2404484" y="39681"/>
                </a:lnTo>
                <a:lnTo>
                  <a:pt x="2387020" y="47617"/>
                </a:lnTo>
                <a:lnTo>
                  <a:pt x="2351298" y="68648"/>
                </a:lnTo>
                <a:lnTo>
                  <a:pt x="2315576" y="95631"/>
                </a:lnTo>
                <a:lnTo>
                  <a:pt x="2279854" y="128169"/>
                </a:lnTo>
                <a:lnTo>
                  <a:pt x="2246514" y="165866"/>
                </a:lnTo>
                <a:lnTo>
                  <a:pt x="2215555" y="207928"/>
                </a:lnTo>
                <a:lnTo>
                  <a:pt x="2188962" y="253561"/>
                </a:lnTo>
                <a:lnTo>
                  <a:pt x="2167131" y="303559"/>
                </a:lnTo>
                <a:lnTo>
                  <a:pt x="2158399" y="329352"/>
                </a:lnTo>
                <a:lnTo>
                  <a:pt x="2151652" y="355144"/>
                </a:lnTo>
                <a:lnTo>
                  <a:pt x="2144111" y="411491"/>
                </a:lnTo>
                <a:lnTo>
                  <a:pt x="2140538" y="506726"/>
                </a:lnTo>
                <a:lnTo>
                  <a:pt x="2140935" y="610690"/>
                </a:lnTo>
                <a:lnTo>
                  <a:pt x="2139348" y="681719"/>
                </a:lnTo>
                <a:lnTo>
                  <a:pt x="2134982" y="751954"/>
                </a:lnTo>
                <a:lnTo>
                  <a:pt x="2124662" y="820999"/>
                </a:lnTo>
                <a:lnTo>
                  <a:pt x="2115930" y="853934"/>
                </a:lnTo>
                <a:lnTo>
                  <a:pt x="2104023" y="895996"/>
                </a:lnTo>
                <a:lnTo>
                  <a:pt x="2081796" y="965041"/>
                </a:lnTo>
                <a:lnTo>
                  <a:pt x="2060759" y="1020197"/>
                </a:lnTo>
                <a:lnTo>
                  <a:pt x="2039326" y="1067417"/>
                </a:lnTo>
                <a:lnTo>
                  <a:pt x="2003207" y="1132494"/>
                </a:lnTo>
                <a:lnTo>
                  <a:pt x="1941289" y="1237649"/>
                </a:lnTo>
                <a:lnTo>
                  <a:pt x="1900804" y="1312249"/>
                </a:lnTo>
                <a:lnTo>
                  <a:pt x="1880562" y="1349549"/>
                </a:lnTo>
                <a:lnTo>
                  <a:pt x="1847618" y="1420578"/>
                </a:lnTo>
                <a:lnTo>
                  <a:pt x="1822613" y="1485258"/>
                </a:lnTo>
                <a:lnTo>
                  <a:pt x="1804752" y="1544779"/>
                </a:lnTo>
                <a:lnTo>
                  <a:pt x="1792845" y="1599142"/>
                </a:lnTo>
                <a:lnTo>
                  <a:pt x="1787288" y="1649537"/>
                </a:lnTo>
                <a:lnTo>
                  <a:pt x="1786097" y="1696361"/>
                </a:lnTo>
                <a:lnTo>
                  <a:pt x="1789273" y="1739613"/>
                </a:lnTo>
                <a:lnTo>
                  <a:pt x="1796417" y="1780484"/>
                </a:lnTo>
                <a:lnTo>
                  <a:pt x="1806737" y="1819371"/>
                </a:lnTo>
                <a:lnTo>
                  <a:pt x="1826185" y="1874925"/>
                </a:lnTo>
                <a:lnTo>
                  <a:pt x="1856747" y="1946747"/>
                </a:lnTo>
                <a:lnTo>
                  <a:pt x="1888103" y="2020157"/>
                </a:lnTo>
                <a:lnTo>
                  <a:pt x="1901201" y="2059044"/>
                </a:lnTo>
                <a:lnTo>
                  <a:pt x="1907949" y="2078488"/>
                </a:lnTo>
                <a:lnTo>
                  <a:pt x="1922238" y="2113804"/>
                </a:lnTo>
                <a:lnTo>
                  <a:pt x="1937320" y="2146343"/>
                </a:lnTo>
                <a:lnTo>
                  <a:pt x="1953594" y="2175310"/>
                </a:lnTo>
                <a:lnTo>
                  <a:pt x="1971454" y="2200705"/>
                </a:lnTo>
                <a:lnTo>
                  <a:pt x="1989315" y="2222927"/>
                </a:lnTo>
                <a:lnTo>
                  <a:pt x="2007970" y="2241974"/>
                </a:lnTo>
                <a:lnTo>
                  <a:pt x="2026228" y="2257449"/>
                </a:lnTo>
                <a:lnTo>
                  <a:pt x="2045280" y="2269750"/>
                </a:lnTo>
                <a:lnTo>
                  <a:pt x="2063935" y="2278480"/>
                </a:lnTo>
                <a:lnTo>
                  <a:pt x="2082589" y="2283639"/>
                </a:lnTo>
                <a:lnTo>
                  <a:pt x="2100847" y="2285623"/>
                </a:lnTo>
                <a:lnTo>
                  <a:pt x="2117915" y="2284035"/>
                </a:lnTo>
                <a:lnTo>
                  <a:pt x="2134982" y="2278877"/>
                </a:lnTo>
                <a:lnTo>
                  <a:pt x="2150461" y="2270147"/>
                </a:lnTo>
                <a:lnTo>
                  <a:pt x="2165147" y="2258640"/>
                </a:lnTo>
                <a:lnTo>
                  <a:pt x="2171894" y="2250703"/>
                </a:lnTo>
                <a:lnTo>
                  <a:pt x="2195709" y="2221340"/>
                </a:lnTo>
                <a:lnTo>
                  <a:pt x="2227462" y="2170548"/>
                </a:lnTo>
                <a:lnTo>
                  <a:pt x="2260009" y="2089599"/>
                </a:lnTo>
                <a:lnTo>
                  <a:pt x="2286602" y="2008650"/>
                </a:lnTo>
                <a:lnTo>
                  <a:pt x="2305256" y="1951509"/>
                </a:lnTo>
                <a:lnTo>
                  <a:pt x="2330262" y="1866195"/>
                </a:lnTo>
                <a:lnTo>
                  <a:pt x="2352489" y="1790404"/>
                </a:lnTo>
                <a:lnTo>
                  <a:pt x="2385829" y="1696757"/>
                </a:lnTo>
                <a:lnTo>
                  <a:pt x="2412819" y="1632077"/>
                </a:lnTo>
                <a:lnTo>
                  <a:pt x="2440603" y="1566207"/>
                </a:lnTo>
                <a:lnTo>
                  <a:pt x="2475531" y="1492797"/>
                </a:lnTo>
                <a:lnTo>
                  <a:pt x="2497361" y="1453116"/>
                </a:lnTo>
                <a:lnTo>
                  <a:pt x="2519191" y="1418991"/>
                </a:lnTo>
                <a:lnTo>
                  <a:pt x="2542212" y="1388833"/>
                </a:lnTo>
                <a:lnTo>
                  <a:pt x="2581506" y="1344390"/>
                </a:lnTo>
                <a:lnTo>
                  <a:pt x="2613656" y="1312646"/>
                </a:lnTo>
                <a:lnTo>
                  <a:pt x="2635883" y="1291615"/>
                </a:lnTo>
                <a:lnTo>
                  <a:pt x="2682321" y="1254712"/>
                </a:lnTo>
                <a:lnTo>
                  <a:pt x="2730744" y="1221776"/>
                </a:lnTo>
                <a:lnTo>
                  <a:pt x="2781152" y="1191619"/>
                </a:lnTo>
                <a:lnTo>
                  <a:pt x="2858550" y="1148763"/>
                </a:lnTo>
                <a:lnTo>
                  <a:pt x="2939520" y="1102337"/>
                </a:lnTo>
                <a:lnTo>
                  <a:pt x="2993896" y="1066624"/>
                </a:lnTo>
                <a:lnTo>
                  <a:pt x="3021680" y="1047180"/>
                </a:lnTo>
                <a:lnTo>
                  <a:pt x="3049067" y="1026546"/>
                </a:lnTo>
                <a:lnTo>
                  <a:pt x="3100665" y="984485"/>
                </a:lnTo>
                <a:lnTo>
                  <a:pt x="3147898" y="940438"/>
                </a:lnTo>
                <a:lnTo>
                  <a:pt x="3191161" y="894012"/>
                </a:lnTo>
                <a:lnTo>
                  <a:pt x="3230455" y="846791"/>
                </a:lnTo>
                <a:lnTo>
                  <a:pt x="3266177" y="798381"/>
                </a:lnTo>
                <a:lnTo>
                  <a:pt x="3297930" y="748383"/>
                </a:lnTo>
                <a:lnTo>
                  <a:pt x="3325714" y="697591"/>
                </a:lnTo>
                <a:lnTo>
                  <a:pt x="3337621" y="671799"/>
                </a:lnTo>
                <a:lnTo>
                  <a:pt x="3343971" y="658307"/>
                </a:lnTo>
                <a:lnTo>
                  <a:pt x="3354291" y="628943"/>
                </a:lnTo>
                <a:lnTo>
                  <a:pt x="3366992" y="579739"/>
                </a:lnTo>
                <a:lnTo>
                  <a:pt x="3379693" y="506726"/>
                </a:lnTo>
                <a:lnTo>
                  <a:pt x="3388029" y="431729"/>
                </a:lnTo>
                <a:lnTo>
                  <a:pt x="3394379" y="326177"/>
                </a:lnTo>
                <a:lnTo>
                  <a:pt x="3395173" y="231737"/>
                </a:lnTo>
                <a:lnTo>
                  <a:pt x="3395173" y="221816"/>
                </a:lnTo>
                <a:lnTo>
                  <a:pt x="3396364" y="230943"/>
                </a:lnTo>
                <a:lnTo>
                  <a:pt x="3403905" y="321019"/>
                </a:lnTo>
                <a:lnTo>
                  <a:pt x="3407080" y="423396"/>
                </a:lnTo>
                <a:lnTo>
                  <a:pt x="3405493" y="497599"/>
                </a:lnTo>
                <a:lnTo>
                  <a:pt x="3399539" y="571009"/>
                </a:lnTo>
                <a:lnTo>
                  <a:pt x="3390013" y="622594"/>
                </a:lnTo>
                <a:lnTo>
                  <a:pt x="3382075" y="653942"/>
                </a:lnTo>
                <a:lnTo>
                  <a:pt x="3377312" y="668624"/>
                </a:lnTo>
                <a:lnTo>
                  <a:pt x="3366992" y="697194"/>
                </a:lnTo>
                <a:lnTo>
                  <a:pt x="3344765" y="749970"/>
                </a:lnTo>
                <a:lnTo>
                  <a:pt x="3320157" y="800365"/>
                </a:lnTo>
                <a:lnTo>
                  <a:pt x="3292770" y="848379"/>
                </a:lnTo>
                <a:lnTo>
                  <a:pt x="3263002" y="894012"/>
                </a:lnTo>
                <a:lnTo>
                  <a:pt x="3230058" y="939248"/>
                </a:lnTo>
                <a:lnTo>
                  <a:pt x="3193542" y="984088"/>
                </a:lnTo>
                <a:lnTo>
                  <a:pt x="3153454" y="1028927"/>
                </a:lnTo>
                <a:lnTo>
                  <a:pt x="3131227" y="1051942"/>
                </a:lnTo>
                <a:lnTo>
                  <a:pt x="3109397" y="1074163"/>
                </a:lnTo>
                <a:lnTo>
                  <a:pt x="3062959" y="1113051"/>
                </a:lnTo>
                <a:lnTo>
                  <a:pt x="3014933" y="1147176"/>
                </a:lnTo>
                <a:lnTo>
                  <a:pt x="2964128" y="1178921"/>
                </a:lnTo>
                <a:lnTo>
                  <a:pt x="2882761" y="1226935"/>
                </a:lnTo>
                <a:lnTo>
                  <a:pt x="2793456" y="1283679"/>
                </a:lnTo>
                <a:lnTo>
                  <a:pt x="2729554" y="1329709"/>
                </a:lnTo>
                <a:lnTo>
                  <a:pt x="2695816" y="1356295"/>
                </a:lnTo>
                <a:lnTo>
                  <a:pt x="2679146" y="1370580"/>
                </a:lnTo>
                <a:lnTo>
                  <a:pt x="2646599" y="1404706"/>
                </a:lnTo>
                <a:lnTo>
                  <a:pt x="2616434" y="1443990"/>
                </a:lnTo>
                <a:lnTo>
                  <a:pt x="2588650" y="1486845"/>
                </a:lnTo>
                <a:lnTo>
                  <a:pt x="2562454" y="1533272"/>
                </a:lnTo>
                <a:lnTo>
                  <a:pt x="2538243" y="1582079"/>
                </a:lnTo>
                <a:lnTo>
                  <a:pt x="2505299" y="1656283"/>
                </a:lnTo>
                <a:lnTo>
                  <a:pt x="2469974" y="1752311"/>
                </a:lnTo>
                <a:lnTo>
                  <a:pt x="2442587" y="1837228"/>
                </a:lnTo>
                <a:lnTo>
                  <a:pt x="2417185" y="1928891"/>
                </a:lnTo>
                <a:lnTo>
                  <a:pt x="2414407" y="1942779"/>
                </a:lnTo>
                <a:lnTo>
                  <a:pt x="2409247" y="1973730"/>
                </a:lnTo>
                <a:lnTo>
                  <a:pt x="2396546" y="2032061"/>
                </a:lnTo>
                <a:lnTo>
                  <a:pt x="2380669" y="2087218"/>
                </a:lnTo>
                <a:lnTo>
                  <a:pt x="2361618" y="2139597"/>
                </a:lnTo>
                <a:lnTo>
                  <a:pt x="2338994" y="2191182"/>
                </a:lnTo>
                <a:lnTo>
                  <a:pt x="2313195" y="2241974"/>
                </a:lnTo>
                <a:lnTo>
                  <a:pt x="2269534" y="2319352"/>
                </a:lnTo>
                <a:lnTo>
                  <a:pt x="2235797" y="2373714"/>
                </a:lnTo>
                <a:lnTo>
                  <a:pt x="2219127" y="2400301"/>
                </a:lnTo>
                <a:lnTo>
                  <a:pt x="2195709" y="2450299"/>
                </a:lnTo>
                <a:lnTo>
                  <a:pt x="2181817" y="2493551"/>
                </a:lnTo>
                <a:lnTo>
                  <a:pt x="2174673" y="2531248"/>
                </a:lnTo>
                <a:lnTo>
                  <a:pt x="2173482" y="2561405"/>
                </a:lnTo>
                <a:lnTo>
                  <a:pt x="2175070" y="2584420"/>
                </a:lnTo>
                <a:lnTo>
                  <a:pt x="2180230" y="2606642"/>
                </a:lnTo>
                <a:lnTo>
                  <a:pt x="2181817" y="2609419"/>
                </a:lnTo>
                <a:lnTo>
                  <a:pt x="2201266" y="2585611"/>
                </a:lnTo>
                <a:lnTo>
                  <a:pt x="2314385" y="2441172"/>
                </a:lnTo>
                <a:lnTo>
                  <a:pt x="2401706" y="2320542"/>
                </a:lnTo>
                <a:lnTo>
                  <a:pt x="2442190" y="2260624"/>
                </a:lnTo>
                <a:lnTo>
                  <a:pt x="2472356" y="2212610"/>
                </a:lnTo>
                <a:lnTo>
                  <a:pt x="2516016" y="2137613"/>
                </a:lnTo>
                <a:lnTo>
                  <a:pt x="2562454" y="2045156"/>
                </a:lnTo>
                <a:lnTo>
                  <a:pt x="2594207" y="1975714"/>
                </a:lnTo>
                <a:lnTo>
                  <a:pt x="2606115" y="1951509"/>
                </a:lnTo>
                <a:lnTo>
                  <a:pt x="2631914" y="1905082"/>
                </a:lnTo>
                <a:lnTo>
                  <a:pt x="2659697" y="1861433"/>
                </a:lnTo>
                <a:lnTo>
                  <a:pt x="2689466" y="1820165"/>
                </a:lnTo>
                <a:lnTo>
                  <a:pt x="2720425" y="1783262"/>
                </a:lnTo>
                <a:lnTo>
                  <a:pt x="2750987" y="1750327"/>
                </a:lnTo>
                <a:lnTo>
                  <a:pt x="2781549" y="1722153"/>
                </a:lnTo>
                <a:lnTo>
                  <a:pt x="2811317" y="1699535"/>
                </a:lnTo>
                <a:lnTo>
                  <a:pt x="2825209" y="1690805"/>
                </a:lnTo>
                <a:lnTo>
                  <a:pt x="2840292" y="1682869"/>
                </a:lnTo>
                <a:lnTo>
                  <a:pt x="2881968" y="1670568"/>
                </a:lnTo>
                <a:lnTo>
                  <a:pt x="2934757" y="1662235"/>
                </a:lnTo>
                <a:lnTo>
                  <a:pt x="2995087" y="1656680"/>
                </a:lnTo>
                <a:lnTo>
                  <a:pt x="3161393" y="1651521"/>
                </a:lnTo>
                <a:lnTo>
                  <a:pt x="3277291" y="1651521"/>
                </a:lnTo>
                <a:lnTo>
                  <a:pt x="3375724" y="1651124"/>
                </a:lnTo>
                <a:lnTo>
                  <a:pt x="3522184" y="1646363"/>
                </a:lnTo>
                <a:lnTo>
                  <a:pt x="3641257" y="1633665"/>
                </a:lnTo>
                <a:lnTo>
                  <a:pt x="3714686" y="1621760"/>
                </a:lnTo>
                <a:lnTo>
                  <a:pt x="3727784" y="1619776"/>
                </a:lnTo>
                <a:lnTo>
                  <a:pt x="3754774" y="1611840"/>
                </a:lnTo>
                <a:lnTo>
                  <a:pt x="3800022" y="1594380"/>
                </a:lnTo>
                <a:lnTo>
                  <a:pt x="3865909" y="1559461"/>
                </a:lnTo>
                <a:lnTo>
                  <a:pt x="3934971" y="1512241"/>
                </a:lnTo>
                <a:lnTo>
                  <a:pt x="3969899" y="1484464"/>
                </a:lnTo>
                <a:lnTo>
                  <a:pt x="3991333" y="1465814"/>
                </a:lnTo>
                <a:lnTo>
                  <a:pt x="4034199" y="1424149"/>
                </a:lnTo>
                <a:lnTo>
                  <a:pt x="4095323" y="1356692"/>
                </a:lnTo>
                <a:lnTo>
                  <a:pt x="4169149" y="1266219"/>
                </a:lnTo>
                <a:lnTo>
                  <a:pt x="4231067" y="1189238"/>
                </a:lnTo>
                <a:lnTo>
                  <a:pt x="4256469" y="1161858"/>
                </a:lnTo>
                <a:lnTo>
                  <a:pt x="4268773" y="1150747"/>
                </a:lnTo>
                <a:lnTo>
                  <a:pt x="4296953" y="1130510"/>
                </a:lnTo>
                <a:lnTo>
                  <a:pt x="4327119" y="1115035"/>
                </a:lnTo>
                <a:lnTo>
                  <a:pt x="4356887" y="1102733"/>
                </a:lnTo>
                <a:lnTo>
                  <a:pt x="4421981" y="1083687"/>
                </a:lnTo>
                <a:lnTo>
                  <a:pt x="4429592" y="1082685"/>
                </a:lnTo>
                <a:lnTo>
                  <a:pt x="4392609" y="1094004"/>
                </a:lnTo>
                <a:lnTo>
                  <a:pt x="4355299" y="1112257"/>
                </a:lnTo>
                <a:lnTo>
                  <a:pt x="4333469" y="1126145"/>
                </a:lnTo>
                <a:lnTo>
                  <a:pt x="4322356" y="1134081"/>
                </a:lnTo>
                <a:lnTo>
                  <a:pt x="4297747" y="1157890"/>
                </a:lnTo>
                <a:lnTo>
                  <a:pt x="4256469" y="1206698"/>
                </a:lnTo>
                <a:lnTo>
                  <a:pt x="4199314" y="1287250"/>
                </a:lnTo>
                <a:lnTo>
                  <a:pt x="4145334" y="1372167"/>
                </a:lnTo>
                <a:lnTo>
                  <a:pt x="4122313" y="1411054"/>
                </a:lnTo>
                <a:lnTo>
                  <a:pt x="4100086" y="1446371"/>
                </a:lnTo>
                <a:lnTo>
                  <a:pt x="4054838" y="1508273"/>
                </a:lnTo>
                <a:lnTo>
                  <a:pt x="4008400" y="1559461"/>
                </a:lnTo>
                <a:lnTo>
                  <a:pt x="3959580" y="1604698"/>
                </a:lnTo>
                <a:lnTo>
                  <a:pt x="3933781" y="1625332"/>
                </a:lnTo>
                <a:lnTo>
                  <a:pt x="3919889" y="1635649"/>
                </a:lnTo>
                <a:lnTo>
                  <a:pt x="3882976" y="1657076"/>
                </a:lnTo>
                <a:lnTo>
                  <a:pt x="3834950" y="1679298"/>
                </a:lnTo>
                <a:lnTo>
                  <a:pt x="3775810" y="1701122"/>
                </a:lnTo>
                <a:lnTo>
                  <a:pt x="3705954" y="1720963"/>
                </a:lnTo>
                <a:lnTo>
                  <a:pt x="3626175" y="1738819"/>
                </a:lnTo>
                <a:lnTo>
                  <a:pt x="3535679" y="1752707"/>
                </a:lnTo>
                <a:lnTo>
                  <a:pt x="3434864" y="1762231"/>
                </a:lnTo>
                <a:lnTo>
                  <a:pt x="3380487" y="1764215"/>
                </a:lnTo>
                <a:lnTo>
                  <a:pt x="3278084" y="1766596"/>
                </a:lnTo>
                <a:lnTo>
                  <a:pt x="3137975" y="1765802"/>
                </a:lnTo>
                <a:lnTo>
                  <a:pt x="3064546" y="1767786"/>
                </a:lnTo>
                <a:lnTo>
                  <a:pt x="3020886" y="1773342"/>
                </a:lnTo>
                <a:lnTo>
                  <a:pt x="2976432" y="1784452"/>
                </a:lnTo>
                <a:lnTo>
                  <a:pt x="2927612" y="1801118"/>
                </a:lnTo>
                <a:lnTo>
                  <a:pt x="2898638" y="1813419"/>
                </a:lnTo>
                <a:lnTo>
                  <a:pt x="2884349" y="1820165"/>
                </a:lnTo>
                <a:lnTo>
                  <a:pt x="2856565" y="1837625"/>
                </a:lnTo>
                <a:lnTo>
                  <a:pt x="2830766" y="1858656"/>
                </a:lnTo>
                <a:lnTo>
                  <a:pt x="2806554" y="1884051"/>
                </a:lnTo>
                <a:lnTo>
                  <a:pt x="2773214" y="1926113"/>
                </a:lnTo>
                <a:lnTo>
                  <a:pt x="2732729" y="1991984"/>
                </a:lnTo>
                <a:lnTo>
                  <a:pt x="2678749" y="2099916"/>
                </a:lnTo>
                <a:lnTo>
                  <a:pt x="2628738" y="2210229"/>
                </a:lnTo>
                <a:lnTo>
                  <a:pt x="2596192" y="2278480"/>
                </a:lnTo>
                <a:lnTo>
                  <a:pt x="2579522" y="2309828"/>
                </a:lnTo>
                <a:lnTo>
                  <a:pt x="2532686" y="2393158"/>
                </a:lnTo>
                <a:lnTo>
                  <a:pt x="2461639" y="2515772"/>
                </a:lnTo>
                <a:lnTo>
                  <a:pt x="2401706" y="2610213"/>
                </a:lnTo>
                <a:lnTo>
                  <a:pt x="2335025" y="2709019"/>
                </a:lnTo>
                <a:lnTo>
                  <a:pt x="2291364" y="2771318"/>
                </a:lnTo>
                <a:lnTo>
                  <a:pt x="2312004" y="2766953"/>
                </a:lnTo>
                <a:lnTo>
                  <a:pt x="2447747" y="2726082"/>
                </a:lnTo>
                <a:lnTo>
                  <a:pt x="2540227" y="2690369"/>
                </a:lnTo>
                <a:lnTo>
                  <a:pt x="2607305" y="2660608"/>
                </a:lnTo>
                <a:lnTo>
                  <a:pt x="2641440" y="2643545"/>
                </a:lnTo>
                <a:lnTo>
                  <a:pt x="2681131" y="2624101"/>
                </a:lnTo>
                <a:lnTo>
                  <a:pt x="2752178" y="2591563"/>
                </a:lnTo>
                <a:lnTo>
                  <a:pt x="2842673" y="2554263"/>
                </a:lnTo>
                <a:lnTo>
                  <a:pt x="2941107" y="2516566"/>
                </a:lnTo>
                <a:lnTo>
                  <a:pt x="3006201" y="2487996"/>
                </a:lnTo>
                <a:lnTo>
                  <a:pt x="3049067" y="2465377"/>
                </a:lnTo>
                <a:lnTo>
                  <a:pt x="3070500" y="2451886"/>
                </a:lnTo>
                <a:lnTo>
                  <a:pt x="3096696" y="2435220"/>
                </a:lnTo>
                <a:lnTo>
                  <a:pt x="3139563" y="2403872"/>
                </a:lnTo>
                <a:lnTo>
                  <a:pt x="3173697" y="2374905"/>
                </a:lnTo>
                <a:lnTo>
                  <a:pt x="3199893" y="2347922"/>
                </a:lnTo>
                <a:lnTo>
                  <a:pt x="3231249" y="2309431"/>
                </a:lnTo>
                <a:lnTo>
                  <a:pt x="3266574" y="2263005"/>
                </a:lnTo>
                <a:lnTo>
                  <a:pt x="3287213" y="2241180"/>
                </a:lnTo>
                <a:lnTo>
                  <a:pt x="3298724" y="2229673"/>
                </a:lnTo>
                <a:lnTo>
                  <a:pt x="3324920" y="2207054"/>
                </a:lnTo>
                <a:lnTo>
                  <a:pt x="3356276" y="2184833"/>
                </a:lnTo>
                <a:lnTo>
                  <a:pt x="3391998" y="2163802"/>
                </a:lnTo>
                <a:lnTo>
                  <a:pt x="3433276" y="2144755"/>
                </a:lnTo>
                <a:lnTo>
                  <a:pt x="3481303" y="2128883"/>
                </a:lnTo>
                <a:lnTo>
                  <a:pt x="3534489" y="2116582"/>
                </a:lnTo>
                <a:lnTo>
                  <a:pt x="3594819" y="2108249"/>
                </a:lnTo>
                <a:lnTo>
                  <a:pt x="3627763" y="2106662"/>
                </a:lnTo>
                <a:lnTo>
                  <a:pt x="3658722" y="2105868"/>
                </a:lnTo>
                <a:lnTo>
                  <a:pt x="3713098" y="2107852"/>
                </a:lnTo>
                <a:lnTo>
                  <a:pt x="3757949" y="2113011"/>
                </a:lnTo>
                <a:lnTo>
                  <a:pt x="3794068" y="2120550"/>
                </a:lnTo>
                <a:lnTo>
                  <a:pt x="3834156" y="2132851"/>
                </a:lnTo>
                <a:lnTo>
                  <a:pt x="3859955" y="2145946"/>
                </a:lnTo>
                <a:lnTo>
                  <a:pt x="3861940" y="2147533"/>
                </a:lnTo>
                <a:lnTo>
                  <a:pt x="3853208" y="2146343"/>
                </a:lnTo>
                <a:lnTo>
                  <a:pt x="3765490" y="2141184"/>
                </a:lnTo>
                <a:lnTo>
                  <a:pt x="3667454" y="2141184"/>
                </a:lnTo>
                <a:lnTo>
                  <a:pt x="3597597" y="2145946"/>
                </a:lnTo>
                <a:lnTo>
                  <a:pt x="3528932" y="2156263"/>
                </a:lnTo>
                <a:lnTo>
                  <a:pt x="3482096" y="2168564"/>
                </a:lnTo>
                <a:lnTo>
                  <a:pt x="3453916" y="2178881"/>
                </a:lnTo>
                <a:lnTo>
                  <a:pt x="3441215" y="2185627"/>
                </a:lnTo>
                <a:lnTo>
                  <a:pt x="3417003" y="2198325"/>
                </a:lnTo>
                <a:lnTo>
                  <a:pt x="3376121" y="2228482"/>
                </a:lnTo>
                <a:lnTo>
                  <a:pt x="3342781" y="2261417"/>
                </a:lnTo>
                <a:lnTo>
                  <a:pt x="3313806" y="2296337"/>
                </a:lnTo>
                <a:lnTo>
                  <a:pt x="3276894" y="2351096"/>
                </a:lnTo>
                <a:lnTo>
                  <a:pt x="3240775" y="2403872"/>
                </a:lnTo>
                <a:lnTo>
                  <a:pt x="3213785" y="2436807"/>
                </a:lnTo>
                <a:lnTo>
                  <a:pt x="3198702" y="2451886"/>
                </a:lnTo>
                <a:lnTo>
                  <a:pt x="3180047" y="2469346"/>
                </a:lnTo>
                <a:lnTo>
                  <a:pt x="3141150" y="2501090"/>
                </a:lnTo>
                <a:lnTo>
                  <a:pt x="3080026" y="2543946"/>
                </a:lnTo>
                <a:lnTo>
                  <a:pt x="2949839" y="2618943"/>
                </a:lnTo>
                <a:lnTo>
                  <a:pt x="2888932" y="2652474"/>
                </a:lnTo>
                <a:lnTo>
                  <a:pt x="2891235" y="2657078"/>
                </a:lnTo>
                <a:lnTo>
                  <a:pt x="2896791" y="2664619"/>
                </a:lnTo>
                <a:lnTo>
                  <a:pt x="2915047" y="2681685"/>
                </a:lnTo>
                <a:lnTo>
                  <a:pt x="2940447" y="2697957"/>
                </a:lnTo>
                <a:lnTo>
                  <a:pt x="2973388" y="2713435"/>
                </a:lnTo>
                <a:lnTo>
                  <a:pt x="2992438" y="2720182"/>
                </a:lnTo>
                <a:lnTo>
                  <a:pt x="3012678" y="2725738"/>
                </a:lnTo>
                <a:lnTo>
                  <a:pt x="3056731" y="2736057"/>
                </a:lnTo>
                <a:lnTo>
                  <a:pt x="3105150" y="2744391"/>
                </a:lnTo>
                <a:lnTo>
                  <a:pt x="3156347" y="2749550"/>
                </a:lnTo>
                <a:lnTo>
                  <a:pt x="3182938" y="2751535"/>
                </a:lnTo>
                <a:lnTo>
                  <a:pt x="3209528" y="2752725"/>
                </a:lnTo>
                <a:lnTo>
                  <a:pt x="3264694" y="2751535"/>
                </a:lnTo>
                <a:lnTo>
                  <a:pt x="3292872" y="2749154"/>
                </a:lnTo>
                <a:lnTo>
                  <a:pt x="3350022" y="2744788"/>
                </a:lnTo>
                <a:lnTo>
                  <a:pt x="3408363" y="2737644"/>
                </a:lnTo>
                <a:lnTo>
                  <a:pt x="3465910" y="2730897"/>
                </a:lnTo>
                <a:lnTo>
                  <a:pt x="3581003" y="2719388"/>
                </a:lnTo>
                <a:lnTo>
                  <a:pt x="3636566" y="2716610"/>
                </a:lnTo>
                <a:lnTo>
                  <a:pt x="3664347" y="2715419"/>
                </a:lnTo>
                <a:lnTo>
                  <a:pt x="3717528" y="2718594"/>
                </a:lnTo>
                <a:lnTo>
                  <a:pt x="3767931" y="2726928"/>
                </a:lnTo>
                <a:lnTo>
                  <a:pt x="3813572" y="2739628"/>
                </a:lnTo>
                <a:lnTo>
                  <a:pt x="3834210" y="2748360"/>
                </a:lnTo>
                <a:lnTo>
                  <a:pt x="3854053" y="2757885"/>
                </a:lnTo>
                <a:lnTo>
                  <a:pt x="3888581" y="2777729"/>
                </a:lnTo>
                <a:lnTo>
                  <a:pt x="3931047" y="2808685"/>
                </a:lnTo>
                <a:lnTo>
                  <a:pt x="3952081" y="2826147"/>
                </a:lnTo>
                <a:lnTo>
                  <a:pt x="3984228" y="2855516"/>
                </a:lnTo>
                <a:lnTo>
                  <a:pt x="3990975" y="2862263"/>
                </a:lnTo>
                <a:lnTo>
                  <a:pt x="3983831" y="2855913"/>
                </a:lnTo>
                <a:lnTo>
                  <a:pt x="3949700" y="2828132"/>
                </a:lnTo>
                <a:lnTo>
                  <a:pt x="3928269" y="2811860"/>
                </a:lnTo>
                <a:lnTo>
                  <a:pt x="3885010" y="2783682"/>
                </a:lnTo>
                <a:lnTo>
                  <a:pt x="3850085" y="2765425"/>
                </a:lnTo>
                <a:lnTo>
                  <a:pt x="3830638" y="2757885"/>
                </a:lnTo>
                <a:lnTo>
                  <a:pt x="3810000" y="2750741"/>
                </a:lnTo>
                <a:lnTo>
                  <a:pt x="3765153" y="2740422"/>
                </a:lnTo>
                <a:lnTo>
                  <a:pt x="3716338" y="2734469"/>
                </a:lnTo>
                <a:lnTo>
                  <a:pt x="3664347" y="2734469"/>
                </a:lnTo>
                <a:lnTo>
                  <a:pt x="3637756" y="2737247"/>
                </a:lnTo>
                <a:lnTo>
                  <a:pt x="3582988" y="2742407"/>
                </a:lnTo>
                <a:lnTo>
                  <a:pt x="3469878" y="2759869"/>
                </a:lnTo>
                <a:lnTo>
                  <a:pt x="3412331" y="2769791"/>
                </a:lnTo>
                <a:lnTo>
                  <a:pt x="3354785" y="2779316"/>
                </a:lnTo>
                <a:lnTo>
                  <a:pt x="3296444" y="2786460"/>
                </a:lnTo>
                <a:lnTo>
                  <a:pt x="3267869" y="2790825"/>
                </a:lnTo>
                <a:lnTo>
                  <a:pt x="3210322" y="2795191"/>
                </a:lnTo>
                <a:lnTo>
                  <a:pt x="3181747" y="2794794"/>
                </a:lnTo>
                <a:lnTo>
                  <a:pt x="3153966" y="2794794"/>
                </a:lnTo>
                <a:lnTo>
                  <a:pt x="3099991" y="2791619"/>
                </a:lnTo>
                <a:lnTo>
                  <a:pt x="3048794" y="2786063"/>
                </a:lnTo>
                <a:lnTo>
                  <a:pt x="3000375" y="2777332"/>
                </a:lnTo>
                <a:lnTo>
                  <a:pt x="2977753" y="2771775"/>
                </a:lnTo>
                <a:lnTo>
                  <a:pt x="2955528" y="2765425"/>
                </a:lnTo>
                <a:lnTo>
                  <a:pt x="2915047" y="2749154"/>
                </a:lnTo>
                <a:lnTo>
                  <a:pt x="2880122" y="2728913"/>
                </a:lnTo>
                <a:lnTo>
                  <a:pt x="2851547" y="2705497"/>
                </a:lnTo>
                <a:lnTo>
                  <a:pt x="2841228" y="2692003"/>
                </a:lnTo>
                <a:lnTo>
                  <a:pt x="2834672" y="2681871"/>
                </a:lnTo>
                <a:lnTo>
                  <a:pt x="2809730" y="2695130"/>
                </a:lnTo>
                <a:lnTo>
                  <a:pt x="2726378" y="2736399"/>
                </a:lnTo>
                <a:lnTo>
                  <a:pt x="2668826" y="2766953"/>
                </a:lnTo>
                <a:lnTo>
                  <a:pt x="2609687" y="2804253"/>
                </a:lnTo>
                <a:lnTo>
                  <a:pt x="2550150" y="2849092"/>
                </a:lnTo>
                <a:lnTo>
                  <a:pt x="2506490" y="2889567"/>
                </a:lnTo>
                <a:lnTo>
                  <a:pt x="2477516" y="2920518"/>
                </a:lnTo>
                <a:lnTo>
                  <a:pt x="2448541" y="2954247"/>
                </a:lnTo>
                <a:lnTo>
                  <a:pt x="2421551" y="2991944"/>
                </a:lnTo>
                <a:lnTo>
                  <a:pt x="2407659" y="3011784"/>
                </a:lnTo>
                <a:lnTo>
                  <a:pt x="2393767" y="3034006"/>
                </a:lnTo>
                <a:lnTo>
                  <a:pt x="2368762" y="3079242"/>
                </a:lnTo>
                <a:lnTo>
                  <a:pt x="2347726" y="3126066"/>
                </a:lnTo>
                <a:lnTo>
                  <a:pt x="2329865" y="3174079"/>
                </a:lnTo>
                <a:lnTo>
                  <a:pt x="2315576" y="3222887"/>
                </a:lnTo>
                <a:lnTo>
                  <a:pt x="2303669" y="3272885"/>
                </a:lnTo>
                <a:lnTo>
                  <a:pt x="2290571" y="3348676"/>
                </a:lnTo>
                <a:lnTo>
                  <a:pt x="2281839" y="3452243"/>
                </a:lnTo>
                <a:lnTo>
                  <a:pt x="2279457" y="3557794"/>
                </a:lnTo>
                <a:lnTo>
                  <a:pt x="2284220" y="3716915"/>
                </a:lnTo>
                <a:lnTo>
                  <a:pt x="2289777" y="3822466"/>
                </a:lnTo>
                <a:lnTo>
                  <a:pt x="2293349" y="3878416"/>
                </a:lnTo>
                <a:lnTo>
                  <a:pt x="2307241" y="4016903"/>
                </a:lnTo>
                <a:lnTo>
                  <a:pt x="2337406" y="4258163"/>
                </a:lnTo>
                <a:lnTo>
                  <a:pt x="2407659" y="4721637"/>
                </a:lnTo>
                <a:lnTo>
                  <a:pt x="2422345" y="4810125"/>
                </a:lnTo>
                <a:lnTo>
                  <a:pt x="1739262" y="4810125"/>
                </a:lnTo>
                <a:lnTo>
                  <a:pt x="1857144" y="4274432"/>
                </a:lnTo>
                <a:lnTo>
                  <a:pt x="1866273" y="4218085"/>
                </a:lnTo>
                <a:lnTo>
                  <a:pt x="1908346" y="3914129"/>
                </a:lnTo>
                <a:lnTo>
                  <a:pt x="1926604" y="3748263"/>
                </a:lnTo>
                <a:lnTo>
                  <a:pt x="1934145" y="3649060"/>
                </a:lnTo>
                <a:lnTo>
                  <a:pt x="1935733" y="3606602"/>
                </a:lnTo>
                <a:lnTo>
                  <a:pt x="1936923" y="3565730"/>
                </a:lnTo>
                <a:lnTo>
                  <a:pt x="1933351" y="3491924"/>
                </a:lnTo>
                <a:lnTo>
                  <a:pt x="1923825" y="3424863"/>
                </a:lnTo>
                <a:lnTo>
                  <a:pt x="1909933" y="3365342"/>
                </a:lnTo>
                <a:lnTo>
                  <a:pt x="1891675" y="3312169"/>
                </a:lnTo>
                <a:lnTo>
                  <a:pt x="1869448" y="3264552"/>
                </a:lnTo>
                <a:lnTo>
                  <a:pt x="1843252" y="3222490"/>
                </a:lnTo>
                <a:lnTo>
                  <a:pt x="1814278" y="3184397"/>
                </a:lnTo>
                <a:lnTo>
                  <a:pt x="1782525" y="3149080"/>
                </a:lnTo>
                <a:lnTo>
                  <a:pt x="1749185" y="3117733"/>
                </a:lnTo>
                <a:lnTo>
                  <a:pt x="1695602" y="3074877"/>
                </a:lnTo>
                <a:lnTo>
                  <a:pt x="1621776" y="3021705"/>
                </a:lnTo>
                <a:lnTo>
                  <a:pt x="1548348" y="2968929"/>
                </a:lnTo>
                <a:lnTo>
                  <a:pt x="1513420" y="2940359"/>
                </a:lnTo>
                <a:lnTo>
                  <a:pt x="1448723" y="2884409"/>
                </a:lnTo>
                <a:lnTo>
                  <a:pt x="1346320" y="2793936"/>
                </a:lnTo>
                <a:lnTo>
                  <a:pt x="1275273" y="2733224"/>
                </a:lnTo>
                <a:lnTo>
                  <a:pt x="1200654" y="2674496"/>
                </a:lnTo>
                <a:lnTo>
                  <a:pt x="1123654" y="2620927"/>
                </a:lnTo>
                <a:lnTo>
                  <a:pt x="1062926" y="2585611"/>
                </a:lnTo>
                <a:lnTo>
                  <a:pt x="1021648" y="2563786"/>
                </a:lnTo>
                <a:lnTo>
                  <a:pt x="979575" y="2545533"/>
                </a:lnTo>
                <a:lnTo>
                  <a:pt x="935518" y="2529661"/>
                </a:lnTo>
                <a:lnTo>
                  <a:pt x="914085" y="2522915"/>
                </a:lnTo>
                <a:lnTo>
                  <a:pt x="871218" y="2511011"/>
                </a:lnTo>
                <a:lnTo>
                  <a:pt x="797790" y="2495932"/>
                </a:lnTo>
                <a:lnTo>
                  <a:pt x="735475" y="2489583"/>
                </a:lnTo>
                <a:lnTo>
                  <a:pt x="679908" y="2487996"/>
                </a:lnTo>
                <a:lnTo>
                  <a:pt x="601716" y="2488789"/>
                </a:lnTo>
                <a:lnTo>
                  <a:pt x="514793" y="2484821"/>
                </a:lnTo>
                <a:lnTo>
                  <a:pt x="446127" y="2474504"/>
                </a:lnTo>
                <a:lnTo>
                  <a:pt x="406436" y="2465377"/>
                </a:lnTo>
                <a:lnTo>
                  <a:pt x="369920" y="2455854"/>
                </a:lnTo>
                <a:lnTo>
                  <a:pt x="306415" y="2436410"/>
                </a:lnTo>
                <a:lnTo>
                  <a:pt x="252832" y="2414983"/>
                </a:lnTo>
                <a:lnTo>
                  <a:pt x="207584" y="2390777"/>
                </a:lnTo>
                <a:lnTo>
                  <a:pt x="170274" y="2364588"/>
                </a:lnTo>
                <a:lnTo>
                  <a:pt x="138125" y="2335224"/>
                </a:lnTo>
                <a:lnTo>
                  <a:pt x="111135" y="2303082"/>
                </a:lnTo>
                <a:lnTo>
                  <a:pt x="86923" y="2268163"/>
                </a:lnTo>
                <a:lnTo>
                  <a:pt x="75413" y="2249116"/>
                </a:lnTo>
                <a:lnTo>
                  <a:pt x="66681" y="2233244"/>
                </a:lnTo>
                <a:lnTo>
                  <a:pt x="53980" y="2201896"/>
                </a:lnTo>
                <a:lnTo>
                  <a:pt x="46835" y="2171738"/>
                </a:lnTo>
                <a:lnTo>
                  <a:pt x="43660" y="2143962"/>
                </a:lnTo>
                <a:lnTo>
                  <a:pt x="44057" y="2108646"/>
                </a:lnTo>
                <a:lnTo>
                  <a:pt x="48423" y="2080472"/>
                </a:lnTo>
                <a:lnTo>
                  <a:pt x="49217" y="2077298"/>
                </a:lnTo>
                <a:lnTo>
                  <a:pt x="50408" y="2091186"/>
                </a:lnTo>
                <a:lnTo>
                  <a:pt x="65093" y="2153088"/>
                </a:lnTo>
                <a:lnTo>
                  <a:pt x="75016" y="2180865"/>
                </a:lnTo>
                <a:lnTo>
                  <a:pt x="87717" y="2208642"/>
                </a:lnTo>
                <a:lnTo>
                  <a:pt x="104784" y="2234434"/>
                </a:lnTo>
                <a:lnTo>
                  <a:pt x="114707" y="2245545"/>
                </a:lnTo>
                <a:lnTo>
                  <a:pt x="124233" y="2255862"/>
                </a:lnTo>
                <a:lnTo>
                  <a:pt x="151620" y="2278877"/>
                </a:lnTo>
                <a:lnTo>
                  <a:pt x="186548" y="2304273"/>
                </a:lnTo>
                <a:lnTo>
                  <a:pt x="229811" y="2329272"/>
                </a:lnTo>
                <a:lnTo>
                  <a:pt x="280616" y="2354271"/>
                </a:lnTo>
                <a:lnTo>
                  <a:pt x="339358" y="2375698"/>
                </a:lnTo>
                <a:lnTo>
                  <a:pt x="405245" y="2393555"/>
                </a:lnTo>
                <a:lnTo>
                  <a:pt x="478277" y="2406253"/>
                </a:lnTo>
                <a:lnTo>
                  <a:pt x="517571" y="2409824"/>
                </a:lnTo>
                <a:lnTo>
                  <a:pt x="553293" y="2411411"/>
                </a:lnTo>
                <a:lnTo>
                  <a:pt x="658077" y="2410618"/>
                </a:lnTo>
                <a:lnTo>
                  <a:pt x="789058" y="2412205"/>
                </a:lnTo>
                <a:lnTo>
                  <a:pt x="895430" y="2420538"/>
                </a:lnTo>
                <a:lnTo>
                  <a:pt x="967271" y="2430061"/>
                </a:lnTo>
                <a:lnTo>
                  <a:pt x="1002596" y="2437601"/>
                </a:lnTo>
                <a:lnTo>
                  <a:pt x="1037524" y="2445537"/>
                </a:lnTo>
                <a:lnTo>
                  <a:pt x="1109762" y="2470536"/>
                </a:lnTo>
                <a:lnTo>
                  <a:pt x="1183190" y="2503471"/>
                </a:lnTo>
                <a:lnTo>
                  <a:pt x="1257809" y="2544343"/>
                </a:lnTo>
                <a:lnTo>
                  <a:pt x="1332825" y="2591563"/>
                </a:lnTo>
                <a:lnTo>
                  <a:pt x="1407842" y="2643545"/>
                </a:lnTo>
                <a:lnTo>
                  <a:pt x="1482461" y="2700289"/>
                </a:lnTo>
                <a:lnTo>
                  <a:pt x="1555492" y="2759414"/>
                </a:lnTo>
                <a:lnTo>
                  <a:pt x="1592008" y="2789571"/>
                </a:lnTo>
                <a:lnTo>
                  <a:pt x="1626936" y="2818935"/>
                </a:lnTo>
                <a:lnTo>
                  <a:pt x="1687267" y="2866552"/>
                </a:lnTo>
                <a:lnTo>
                  <a:pt x="1758710" y="2917344"/>
                </a:lnTo>
                <a:lnTo>
                  <a:pt x="1818644" y="2951866"/>
                </a:lnTo>
                <a:lnTo>
                  <a:pt x="1845237" y="2962580"/>
                </a:lnTo>
                <a:lnTo>
                  <a:pt x="1847221" y="2962977"/>
                </a:lnTo>
                <a:lnTo>
                  <a:pt x="1789669" y="2876869"/>
                </a:lnTo>
                <a:lnTo>
                  <a:pt x="1692426" y="2740367"/>
                </a:lnTo>
                <a:lnTo>
                  <a:pt x="1612647" y="2639974"/>
                </a:lnTo>
                <a:lnTo>
                  <a:pt x="1547951" y="2568548"/>
                </a:lnTo>
                <a:lnTo>
                  <a:pt x="1494368" y="2518550"/>
                </a:lnTo>
                <a:lnTo>
                  <a:pt x="1448723" y="2483234"/>
                </a:lnTo>
                <a:lnTo>
                  <a:pt x="1407445" y="2454267"/>
                </a:lnTo>
                <a:lnTo>
                  <a:pt x="1367357" y="2425300"/>
                </a:lnTo>
                <a:lnTo>
                  <a:pt x="1346320" y="2408237"/>
                </a:lnTo>
                <a:lnTo>
                  <a:pt x="1326078" y="2391571"/>
                </a:lnTo>
                <a:lnTo>
                  <a:pt x="1260191" y="2349509"/>
                </a:lnTo>
                <a:lnTo>
                  <a:pt x="1169695" y="2299511"/>
                </a:lnTo>
                <a:lnTo>
                  <a:pt x="1059751" y="2247529"/>
                </a:lnTo>
                <a:lnTo>
                  <a:pt x="936312" y="2197134"/>
                </a:lnTo>
                <a:lnTo>
                  <a:pt x="837481" y="2164199"/>
                </a:lnTo>
                <a:lnTo>
                  <a:pt x="770403" y="2145152"/>
                </a:lnTo>
                <a:lnTo>
                  <a:pt x="703325" y="2129280"/>
                </a:lnTo>
                <a:lnTo>
                  <a:pt x="636644" y="2117375"/>
                </a:lnTo>
                <a:lnTo>
                  <a:pt x="570757" y="2109836"/>
                </a:lnTo>
                <a:lnTo>
                  <a:pt x="507648" y="2107455"/>
                </a:lnTo>
                <a:lnTo>
                  <a:pt x="476689" y="2108249"/>
                </a:lnTo>
                <a:lnTo>
                  <a:pt x="401673" y="2111820"/>
                </a:lnTo>
                <a:lnTo>
                  <a:pt x="315147" y="2111027"/>
                </a:lnTo>
                <a:lnTo>
                  <a:pt x="268311" y="2105074"/>
                </a:lnTo>
                <a:lnTo>
                  <a:pt x="227826" y="2093964"/>
                </a:lnTo>
                <a:lnTo>
                  <a:pt x="192501" y="2075710"/>
                </a:lnTo>
                <a:lnTo>
                  <a:pt x="158367" y="2049521"/>
                </a:lnTo>
                <a:lnTo>
                  <a:pt x="125423" y="2013808"/>
                </a:lnTo>
                <a:lnTo>
                  <a:pt x="107959" y="1991587"/>
                </a:lnTo>
                <a:lnTo>
                  <a:pt x="77794" y="1949922"/>
                </a:lnTo>
                <a:lnTo>
                  <a:pt x="35325" y="1884051"/>
                </a:lnTo>
                <a:lnTo>
                  <a:pt x="3175" y="1822149"/>
                </a:lnTo>
                <a:lnTo>
                  <a:pt x="0" y="1814610"/>
                </a:lnTo>
                <a:lnTo>
                  <a:pt x="11907" y="1832069"/>
                </a:lnTo>
                <a:lnTo>
                  <a:pt x="82160" y="1926113"/>
                </a:lnTo>
                <a:lnTo>
                  <a:pt x="127408" y="1976111"/>
                </a:lnTo>
                <a:lnTo>
                  <a:pt x="158367" y="2005475"/>
                </a:lnTo>
                <a:lnTo>
                  <a:pt x="173847" y="2017776"/>
                </a:lnTo>
                <a:lnTo>
                  <a:pt x="188135" y="2028093"/>
                </a:lnTo>
                <a:lnTo>
                  <a:pt x="217904" y="2041982"/>
                </a:lnTo>
                <a:lnTo>
                  <a:pt x="248069" y="2049521"/>
                </a:lnTo>
                <a:lnTo>
                  <a:pt x="278234" y="2051902"/>
                </a:lnTo>
                <a:lnTo>
                  <a:pt x="323879" y="2047537"/>
                </a:lnTo>
                <a:lnTo>
                  <a:pt x="388972" y="2035633"/>
                </a:lnTo>
                <a:lnTo>
                  <a:pt x="422709" y="2030474"/>
                </a:lnTo>
                <a:lnTo>
                  <a:pt x="461210" y="2026109"/>
                </a:lnTo>
                <a:lnTo>
                  <a:pt x="538607" y="2021348"/>
                </a:lnTo>
                <a:lnTo>
                  <a:pt x="613623" y="2021744"/>
                </a:lnTo>
                <a:lnTo>
                  <a:pt x="687846" y="2026903"/>
                </a:lnTo>
                <a:lnTo>
                  <a:pt x="759290" y="2036426"/>
                </a:lnTo>
                <a:lnTo>
                  <a:pt x="829146" y="2048727"/>
                </a:lnTo>
                <a:lnTo>
                  <a:pt x="896224" y="2064600"/>
                </a:lnTo>
                <a:lnTo>
                  <a:pt x="960523" y="2082456"/>
                </a:lnTo>
                <a:lnTo>
                  <a:pt x="1051019" y="2113011"/>
                </a:lnTo>
                <a:lnTo>
                  <a:pt x="1158979" y="2157056"/>
                </a:lnTo>
                <a:lnTo>
                  <a:pt x="1250665" y="2200705"/>
                </a:lnTo>
                <a:lnTo>
                  <a:pt x="1323696" y="2239990"/>
                </a:lnTo>
                <a:lnTo>
                  <a:pt x="1351480" y="2255465"/>
                </a:lnTo>
                <a:lnTo>
                  <a:pt x="1442770" y="2307844"/>
                </a:lnTo>
                <a:lnTo>
                  <a:pt x="1529296" y="2358636"/>
                </a:lnTo>
                <a:lnTo>
                  <a:pt x="1599946" y="2405459"/>
                </a:lnTo>
                <a:lnTo>
                  <a:pt x="1650751" y="2440378"/>
                </a:lnTo>
                <a:lnTo>
                  <a:pt x="1705921" y="2479266"/>
                </a:lnTo>
                <a:lnTo>
                  <a:pt x="1795226" y="2545533"/>
                </a:lnTo>
                <a:lnTo>
                  <a:pt x="1880562" y="2614578"/>
                </a:lnTo>
                <a:lnTo>
                  <a:pt x="1891675" y="2624101"/>
                </a:lnTo>
                <a:lnTo>
                  <a:pt x="1879768" y="2601086"/>
                </a:lnTo>
                <a:lnTo>
                  <a:pt x="1820628" y="2481647"/>
                </a:lnTo>
                <a:lnTo>
                  <a:pt x="1783319" y="2402285"/>
                </a:lnTo>
                <a:lnTo>
                  <a:pt x="1772205" y="2374111"/>
                </a:lnTo>
                <a:lnTo>
                  <a:pt x="1760695" y="2341970"/>
                </a:lnTo>
                <a:lnTo>
                  <a:pt x="1734102" y="2245148"/>
                </a:lnTo>
                <a:lnTo>
                  <a:pt x="1697189" y="2097932"/>
                </a:lnTo>
                <a:lnTo>
                  <a:pt x="1690442" y="2069361"/>
                </a:lnTo>
                <a:lnTo>
                  <a:pt x="1655514" y="2056664"/>
                </a:lnTo>
                <a:lnTo>
                  <a:pt x="1499131" y="1991587"/>
                </a:lnTo>
                <a:lnTo>
                  <a:pt x="1428878" y="1958652"/>
                </a:lnTo>
                <a:lnTo>
                  <a:pt x="1359418" y="1922145"/>
                </a:lnTo>
                <a:lnTo>
                  <a:pt x="1295119" y="1882861"/>
                </a:lnTo>
                <a:lnTo>
                  <a:pt x="1267335" y="1863021"/>
                </a:lnTo>
                <a:lnTo>
                  <a:pt x="1239155" y="1842386"/>
                </a:lnTo>
                <a:lnTo>
                  <a:pt x="1167314" y="1801118"/>
                </a:lnTo>
                <a:lnTo>
                  <a:pt x="1081184" y="1761834"/>
                </a:lnTo>
                <a:lnTo>
                  <a:pt x="986719" y="1724931"/>
                </a:lnTo>
                <a:lnTo>
                  <a:pt x="887492" y="1693186"/>
                </a:lnTo>
                <a:lnTo>
                  <a:pt x="787867" y="1668584"/>
                </a:lnTo>
                <a:lnTo>
                  <a:pt x="693799" y="1652711"/>
                </a:lnTo>
                <a:lnTo>
                  <a:pt x="630294" y="1647950"/>
                </a:lnTo>
                <a:lnTo>
                  <a:pt x="591000" y="1648347"/>
                </a:lnTo>
                <a:lnTo>
                  <a:pt x="573536" y="1649934"/>
                </a:lnTo>
                <a:lnTo>
                  <a:pt x="556071" y="1651918"/>
                </a:lnTo>
                <a:lnTo>
                  <a:pt x="522731" y="1658267"/>
                </a:lnTo>
                <a:lnTo>
                  <a:pt x="476292" y="1672155"/>
                </a:lnTo>
                <a:lnTo>
                  <a:pt x="421122" y="1696361"/>
                </a:lnTo>
                <a:lnTo>
                  <a:pt x="373890" y="1724534"/>
                </a:lnTo>
                <a:lnTo>
                  <a:pt x="335786" y="1753501"/>
                </a:lnTo>
                <a:lnTo>
                  <a:pt x="306415" y="1779691"/>
                </a:lnTo>
                <a:lnTo>
                  <a:pt x="278631" y="1809054"/>
                </a:lnTo>
                <a:lnTo>
                  <a:pt x="275059" y="1813419"/>
                </a:lnTo>
                <a:lnTo>
                  <a:pt x="285378" y="1799134"/>
                </a:lnTo>
                <a:lnTo>
                  <a:pt x="349281" y="1722947"/>
                </a:lnTo>
                <a:lnTo>
                  <a:pt x="389766" y="1684456"/>
                </a:lnTo>
                <a:lnTo>
                  <a:pt x="418343" y="1662235"/>
                </a:lnTo>
                <a:lnTo>
                  <a:pt x="432632" y="1653505"/>
                </a:lnTo>
                <a:lnTo>
                  <a:pt x="458828" y="1639220"/>
                </a:lnTo>
                <a:lnTo>
                  <a:pt x="500504" y="1621760"/>
                </a:lnTo>
                <a:lnTo>
                  <a:pt x="530669" y="1611840"/>
                </a:lnTo>
                <a:lnTo>
                  <a:pt x="563613" y="1604301"/>
                </a:lnTo>
                <a:lnTo>
                  <a:pt x="600129" y="1598745"/>
                </a:lnTo>
                <a:lnTo>
                  <a:pt x="662840" y="1592793"/>
                </a:lnTo>
                <a:lnTo>
                  <a:pt x="712454" y="1592396"/>
                </a:lnTo>
                <a:lnTo>
                  <a:pt x="764053" y="1592793"/>
                </a:lnTo>
                <a:lnTo>
                  <a:pt x="865662" y="1599539"/>
                </a:lnTo>
                <a:lnTo>
                  <a:pt x="943853" y="1611443"/>
                </a:lnTo>
                <a:lnTo>
                  <a:pt x="997833" y="1622951"/>
                </a:lnTo>
                <a:lnTo>
                  <a:pt x="1054591" y="1637236"/>
                </a:lnTo>
                <a:lnTo>
                  <a:pt x="1113731" y="1655886"/>
                </a:lnTo>
                <a:lnTo>
                  <a:pt x="1145087" y="1665806"/>
                </a:lnTo>
                <a:lnTo>
                  <a:pt x="1174061" y="1675726"/>
                </a:lnTo>
                <a:lnTo>
                  <a:pt x="1204226" y="1680885"/>
                </a:lnTo>
                <a:lnTo>
                  <a:pt x="1218118" y="1680488"/>
                </a:lnTo>
                <a:lnTo>
                  <a:pt x="1228041" y="1676123"/>
                </a:lnTo>
                <a:lnTo>
                  <a:pt x="1233201" y="1669774"/>
                </a:lnTo>
                <a:lnTo>
                  <a:pt x="1234392" y="1659854"/>
                </a:lnTo>
                <a:lnTo>
                  <a:pt x="1233598" y="1647950"/>
                </a:lnTo>
                <a:lnTo>
                  <a:pt x="1221294" y="1610253"/>
                </a:lnTo>
                <a:lnTo>
                  <a:pt x="1195891" y="1552715"/>
                </a:lnTo>
                <a:lnTo>
                  <a:pt x="1181206" y="1512638"/>
                </a:lnTo>
                <a:lnTo>
                  <a:pt x="1176046" y="1493194"/>
                </a:lnTo>
                <a:lnTo>
                  <a:pt x="1172870" y="1475734"/>
                </a:lnTo>
                <a:lnTo>
                  <a:pt x="1171283" y="1432879"/>
                </a:lnTo>
                <a:lnTo>
                  <a:pt x="1174061" y="1354311"/>
                </a:lnTo>
                <a:lnTo>
                  <a:pt x="1178030" y="1264235"/>
                </a:lnTo>
                <a:lnTo>
                  <a:pt x="1178030" y="1202729"/>
                </a:lnTo>
                <a:lnTo>
                  <a:pt x="1173267" y="1142811"/>
                </a:lnTo>
                <a:lnTo>
                  <a:pt x="1162948" y="1086861"/>
                </a:lnTo>
                <a:lnTo>
                  <a:pt x="1155010" y="1061068"/>
                </a:lnTo>
                <a:lnTo>
                  <a:pt x="1136752" y="1013451"/>
                </a:lnTo>
                <a:lnTo>
                  <a:pt x="1109762" y="953137"/>
                </a:lnTo>
                <a:lnTo>
                  <a:pt x="1089519" y="916630"/>
                </a:lnTo>
                <a:lnTo>
                  <a:pt x="1066895" y="881314"/>
                </a:lnTo>
                <a:lnTo>
                  <a:pt x="1039112" y="845998"/>
                </a:lnTo>
                <a:lnTo>
                  <a:pt x="1006168" y="809095"/>
                </a:lnTo>
                <a:lnTo>
                  <a:pt x="966477" y="769414"/>
                </a:lnTo>
                <a:lnTo>
                  <a:pt x="943456" y="747589"/>
                </a:lnTo>
                <a:lnTo>
                  <a:pt x="920435" y="725765"/>
                </a:lnTo>
                <a:lnTo>
                  <a:pt x="880744" y="684497"/>
                </a:lnTo>
                <a:lnTo>
                  <a:pt x="848595" y="645609"/>
                </a:lnTo>
                <a:lnTo>
                  <a:pt x="823192" y="606325"/>
                </a:lnTo>
                <a:lnTo>
                  <a:pt x="801759" y="565850"/>
                </a:lnTo>
                <a:lnTo>
                  <a:pt x="785089" y="522598"/>
                </a:lnTo>
                <a:lnTo>
                  <a:pt x="770403" y="475378"/>
                </a:lnTo>
                <a:lnTo>
                  <a:pt x="758099" y="422205"/>
                </a:lnTo>
                <a:lnTo>
                  <a:pt x="752145" y="393238"/>
                </a:lnTo>
                <a:lnTo>
                  <a:pt x="723568" y="246022"/>
                </a:lnTo>
                <a:lnTo>
                  <a:pt x="721403" y="232026"/>
                </a:lnTo>
                <a:lnTo>
                  <a:pt x="731903" y="284512"/>
                </a:lnTo>
                <a:lnTo>
                  <a:pt x="748970" y="348399"/>
                </a:lnTo>
                <a:lnTo>
                  <a:pt x="773975" y="421808"/>
                </a:lnTo>
                <a:lnTo>
                  <a:pt x="798981" y="480139"/>
                </a:lnTo>
                <a:lnTo>
                  <a:pt x="818429" y="519027"/>
                </a:lnTo>
                <a:lnTo>
                  <a:pt x="840656" y="557121"/>
                </a:lnTo>
                <a:lnTo>
                  <a:pt x="865662" y="593627"/>
                </a:lnTo>
                <a:lnTo>
                  <a:pt x="893445" y="628546"/>
                </a:lnTo>
                <a:lnTo>
                  <a:pt x="924801" y="659894"/>
                </a:lnTo>
                <a:lnTo>
                  <a:pt x="941869" y="674973"/>
                </a:lnTo>
                <a:lnTo>
                  <a:pt x="1004977" y="726162"/>
                </a:lnTo>
                <a:lnTo>
                  <a:pt x="1075230" y="786477"/>
                </a:lnTo>
                <a:lnTo>
                  <a:pt x="1111746" y="821793"/>
                </a:lnTo>
                <a:lnTo>
                  <a:pt x="1141118" y="857109"/>
                </a:lnTo>
                <a:lnTo>
                  <a:pt x="1165329" y="894409"/>
                </a:lnTo>
                <a:lnTo>
                  <a:pt x="1184778" y="937264"/>
                </a:lnTo>
                <a:lnTo>
                  <a:pt x="1202242" y="988056"/>
                </a:lnTo>
                <a:lnTo>
                  <a:pt x="1210577" y="1018610"/>
                </a:lnTo>
                <a:lnTo>
                  <a:pt x="1225660" y="1078528"/>
                </a:lnTo>
                <a:lnTo>
                  <a:pt x="1249871" y="1181302"/>
                </a:lnTo>
                <a:lnTo>
                  <a:pt x="1266144" y="1272568"/>
                </a:lnTo>
                <a:lnTo>
                  <a:pt x="1276861" y="1364231"/>
                </a:lnTo>
                <a:lnTo>
                  <a:pt x="1280830" y="1413832"/>
                </a:lnTo>
                <a:lnTo>
                  <a:pt x="1283609" y="1440022"/>
                </a:lnTo>
                <a:lnTo>
                  <a:pt x="1295913" y="1496369"/>
                </a:lnTo>
                <a:lnTo>
                  <a:pt x="1315758" y="1553906"/>
                </a:lnTo>
                <a:lnTo>
                  <a:pt x="1341557" y="1611840"/>
                </a:lnTo>
                <a:lnTo>
                  <a:pt x="1372516" y="1668187"/>
                </a:lnTo>
                <a:lnTo>
                  <a:pt x="1406254" y="1720169"/>
                </a:lnTo>
                <a:lnTo>
                  <a:pt x="1442770" y="1765802"/>
                </a:lnTo>
                <a:lnTo>
                  <a:pt x="1480079" y="1803896"/>
                </a:lnTo>
                <a:lnTo>
                  <a:pt x="1498337" y="1818181"/>
                </a:lnTo>
                <a:lnTo>
                  <a:pt x="1516595" y="1831673"/>
                </a:lnTo>
                <a:lnTo>
                  <a:pt x="1549935" y="1851116"/>
                </a:lnTo>
                <a:lnTo>
                  <a:pt x="1578910" y="1863814"/>
                </a:lnTo>
                <a:lnTo>
                  <a:pt x="1603518" y="1871354"/>
                </a:lnTo>
                <a:lnTo>
                  <a:pt x="1632890" y="1875322"/>
                </a:lnTo>
                <a:lnTo>
                  <a:pt x="1653926" y="1873338"/>
                </a:lnTo>
                <a:lnTo>
                  <a:pt x="1655911" y="1872544"/>
                </a:lnTo>
                <a:lnTo>
                  <a:pt x="1653529" y="1856275"/>
                </a:lnTo>
                <a:lnTo>
                  <a:pt x="1633287" y="1764215"/>
                </a:lnTo>
                <a:lnTo>
                  <a:pt x="1611060" y="1690805"/>
                </a:lnTo>
                <a:lnTo>
                  <a:pt x="1596771" y="1656283"/>
                </a:lnTo>
                <a:lnTo>
                  <a:pt x="1582482" y="1623744"/>
                </a:lnTo>
                <a:lnTo>
                  <a:pt x="1556286" y="1563033"/>
                </a:lnTo>
                <a:lnTo>
                  <a:pt x="1532868" y="1497956"/>
                </a:lnTo>
                <a:lnTo>
                  <a:pt x="1513817" y="1418197"/>
                </a:lnTo>
                <a:lnTo>
                  <a:pt x="1506275" y="1369389"/>
                </a:lnTo>
                <a:lnTo>
                  <a:pt x="1503100" y="1343597"/>
                </a:lnTo>
                <a:lnTo>
                  <a:pt x="1503100" y="1293202"/>
                </a:lnTo>
                <a:lnTo>
                  <a:pt x="1510244" y="1242014"/>
                </a:lnTo>
                <a:lnTo>
                  <a:pt x="1522549" y="1189238"/>
                </a:lnTo>
                <a:lnTo>
                  <a:pt x="1547951" y="1104321"/>
                </a:lnTo>
                <a:lnTo>
                  <a:pt x="1590023" y="970596"/>
                </a:lnTo>
                <a:lnTo>
                  <a:pt x="1611854" y="890044"/>
                </a:lnTo>
                <a:lnTo>
                  <a:pt x="1617410" y="865045"/>
                </a:lnTo>
                <a:lnTo>
                  <a:pt x="1624555" y="814650"/>
                </a:lnTo>
                <a:lnTo>
                  <a:pt x="1626936" y="765049"/>
                </a:lnTo>
                <a:lnTo>
                  <a:pt x="1624555" y="714654"/>
                </a:lnTo>
                <a:lnTo>
                  <a:pt x="1617807" y="664656"/>
                </a:lnTo>
                <a:lnTo>
                  <a:pt x="1607091" y="615848"/>
                </a:lnTo>
                <a:lnTo>
                  <a:pt x="1591611" y="567438"/>
                </a:lnTo>
                <a:lnTo>
                  <a:pt x="1572559" y="520614"/>
                </a:lnTo>
                <a:lnTo>
                  <a:pt x="1549935" y="475378"/>
                </a:lnTo>
                <a:lnTo>
                  <a:pt x="1523739" y="431729"/>
                </a:lnTo>
                <a:lnTo>
                  <a:pt x="1494368" y="390064"/>
                </a:lnTo>
                <a:lnTo>
                  <a:pt x="1461821" y="350780"/>
                </a:lnTo>
                <a:lnTo>
                  <a:pt x="1426893" y="315067"/>
                </a:lnTo>
                <a:lnTo>
                  <a:pt x="1389584" y="280941"/>
                </a:lnTo>
                <a:lnTo>
                  <a:pt x="1349496" y="250387"/>
                </a:lnTo>
                <a:lnTo>
                  <a:pt x="1306629" y="223800"/>
                </a:lnTo>
                <a:lnTo>
                  <a:pt x="1285196" y="211896"/>
                </a:lnTo>
                <a:lnTo>
                  <a:pt x="1242330" y="190468"/>
                </a:lnTo>
                <a:lnTo>
                  <a:pt x="1171680" y="157136"/>
                </a:lnTo>
                <a:lnTo>
                  <a:pt x="1117700" y="134915"/>
                </a:lnTo>
                <a:lnTo>
                  <a:pt x="1077612" y="121027"/>
                </a:lnTo>
                <a:lnTo>
                  <a:pt x="1049431" y="114281"/>
                </a:lnTo>
                <a:lnTo>
                  <a:pt x="1043178" y="113447"/>
                </a:lnTo>
                <a:lnTo>
                  <a:pt x="1061736" y="113091"/>
                </a:lnTo>
                <a:lnTo>
                  <a:pt x="1116906" y="119836"/>
                </a:lnTo>
                <a:lnTo>
                  <a:pt x="1162551" y="129757"/>
                </a:lnTo>
                <a:lnTo>
                  <a:pt x="1214943" y="145232"/>
                </a:lnTo>
                <a:lnTo>
                  <a:pt x="1273289" y="167850"/>
                </a:lnTo>
                <a:lnTo>
                  <a:pt x="1304645" y="182532"/>
                </a:lnTo>
                <a:lnTo>
                  <a:pt x="1336795" y="199198"/>
                </a:lnTo>
                <a:lnTo>
                  <a:pt x="1395140" y="232133"/>
                </a:lnTo>
                <a:lnTo>
                  <a:pt x="1445151" y="265862"/>
                </a:lnTo>
                <a:lnTo>
                  <a:pt x="1489208" y="301575"/>
                </a:lnTo>
                <a:lnTo>
                  <a:pt x="1527312" y="338478"/>
                </a:lnTo>
                <a:lnTo>
                  <a:pt x="1561843" y="378159"/>
                </a:lnTo>
                <a:lnTo>
                  <a:pt x="1592802" y="421015"/>
                </a:lnTo>
                <a:lnTo>
                  <a:pt x="1621776" y="467045"/>
                </a:lnTo>
                <a:lnTo>
                  <a:pt x="1636462" y="492440"/>
                </a:lnTo>
                <a:lnTo>
                  <a:pt x="1648369" y="513868"/>
                </a:lnTo>
                <a:lnTo>
                  <a:pt x="1669406" y="555930"/>
                </a:lnTo>
                <a:lnTo>
                  <a:pt x="1685679" y="596802"/>
                </a:lnTo>
                <a:lnTo>
                  <a:pt x="1699174" y="637276"/>
                </a:lnTo>
                <a:lnTo>
                  <a:pt x="1708303" y="678941"/>
                </a:lnTo>
                <a:lnTo>
                  <a:pt x="1714653" y="722193"/>
                </a:lnTo>
                <a:lnTo>
                  <a:pt x="1717035" y="768620"/>
                </a:lnTo>
                <a:lnTo>
                  <a:pt x="1716638" y="819015"/>
                </a:lnTo>
                <a:lnTo>
                  <a:pt x="1714653" y="845601"/>
                </a:lnTo>
                <a:lnTo>
                  <a:pt x="1712669" y="872584"/>
                </a:lnTo>
                <a:lnTo>
                  <a:pt x="1705921" y="918614"/>
                </a:lnTo>
                <a:lnTo>
                  <a:pt x="1690442" y="977342"/>
                </a:lnTo>
                <a:lnTo>
                  <a:pt x="1663452" y="1055116"/>
                </a:lnTo>
                <a:lnTo>
                  <a:pt x="1642019" y="1128923"/>
                </a:lnTo>
                <a:lnTo>
                  <a:pt x="1628127" y="1191619"/>
                </a:lnTo>
                <a:lnTo>
                  <a:pt x="1621379" y="1228919"/>
                </a:lnTo>
                <a:lnTo>
                  <a:pt x="1615823" y="1267013"/>
                </a:lnTo>
                <a:lnTo>
                  <a:pt x="1613838" y="1331693"/>
                </a:lnTo>
                <a:lnTo>
                  <a:pt x="1620586" y="1384071"/>
                </a:lnTo>
                <a:lnTo>
                  <a:pt x="1630111" y="1415023"/>
                </a:lnTo>
                <a:lnTo>
                  <a:pt x="1638050" y="1432085"/>
                </a:lnTo>
                <a:lnTo>
                  <a:pt x="1647179" y="1445180"/>
                </a:lnTo>
                <a:lnTo>
                  <a:pt x="1657101" y="1455497"/>
                </a:lnTo>
                <a:lnTo>
                  <a:pt x="1667421" y="1462640"/>
                </a:lnTo>
                <a:lnTo>
                  <a:pt x="1678138" y="1467005"/>
                </a:lnTo>
                <a:lnTo>
                  <a:pt x="1688854" y="1467401"/>
                </a:lnTo>
                <a:lnTo>
                  <a:pt x="1699174" y="1465417"/>
                </a:lnTo>
                <a:lnTo>
                  <a:pt x="1709494" y="1459068"/>
                </a:lnTo>
                <a:lnTo>
                  <a:pt x="1718622" y="1450339"/>
                </a:lnTo>
                <a:lnTo>
                  <a:pt x="1722988" y="1444386"/>
                </a:lnTo>
                <a:lnTo>
                  <a:pt x="1732117" y="1426927"/>
                </a:lnTo>
                <a:lnTo>
                  <a:pt x="1755535" y="1366612"/>
                </a:lnTo>
                <a:lnTo>
                  <a:pt x="1785700" y="1301932"/>
                </a:lnTo>
                <a:lnTo>
                  <a:pt x="1808324" y="1258680"/>
                </a:lnTo>
                <a:lnTo>
                  <a:pt x="1832933" y="1213840"/>
                </a:lnTo>
                <a:lnTo>
                  <a:pt x="1880562" y="1135669"/>
                </a:lnTo>
                <a:lnTo>
                  <a:pt x="1926604" y="1064640"/>
                </a:lnTo>
                <a:lnTo>
                  <a:pt x="1968279" y="991230"/>
                </a:lnTo>
                <a:lnTo>
                  <a:pt x="1986537" y="951153"/>
                </a:lnTo>
                <a:lnTo>
                  <a:pt x="1996063" y="928534"/>
                </a:lnTo>
                <a:lnTo>
                  <a:pt x="2011939" y="873378"/>
                </a:lnTo>
                <a:lnTo>
                  <a:pt x="2032579" y="776160"/>
                </a:lnTo>
                <a:lnTo>
                  <a:pt x="2063538" y="567438"/>
                </a:lnTo>
                <a:lnTo>
                  <a:pt x="2078223" y="472600"/>
                </a:lnTo>
                <a:lnTo>
                  <a:pt x="2086162" y="435697"/>
                </a:lnTo>
                <a:lnTo>
                  <a:pt x="2104023" y="361493"/>
                </a:lnTo>
                <a:lnTo>
                  <a:pt x="2127837" y="291655"/>
                </a:lnTo>
                <a:lnTo>
                  <a:pt x="2149270" y="244038"/>
                </a:lnTo>
                <a:lnTo>
                  <a:pt x="2166338" y="215071"/>
                </a:lnTo>
                <a:lnTo>
                  <a:pt x="2175863" y="201579"/>
                </a:lnTo>
                <a:lnTo>
                  <a:pt x="2199678" y="171025"/>
                </a:lnTo>
                <a:lnTo>
                  <a:pt x="2246117" y="121424"/>
                </a:lnTo>
                <a:lnTo>
                  <a:pt x="2293349" y="82933"/>
                </a:lnTo>
                <a:lnTo>
                  <a:pt x="2343360" y="51585"/>
                </a:lnTo>
                <a:lnTo>
                  <a:pt x="2369953" y="37300"/>
                </a:lnTo>
                <a:lnTo>
                  <a:pt x="2386623" y="29364"/>
                </a:lnTo>
                <a:lnTo>
                  <a:pt x="2420757" y="17063"/>
                </a:lnTo>
                <a:lnTo>
                  <a:pt x="2472753" y="5952"/>
                </a:lnTo>
                <a:close/>
              </a:path>
            </a:pathLst>
          </a:custGeom>
          <a:solidFill>
            <a:srgbClr val="894C2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622008" y="3987252"/>
            <a:ext cx="2267594" cy="2267594"/>
            <a:chOff x="628650" y="3771900"/>
            <a:chExt cx="2267594" cy="2267594"/>
          </a:xfrm>
        </p:grpSpPr>
        <p:sp>
          <p:nvSpPr>
            <p:cNvPr id="45" name="Oval 44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2B9DAB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902600" y="4045851"/>
              <a:ext cx="1747826" cy="1711866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 fontScale="25000" lnSpcReduction="20000"/>
            </a:bodyPr>
            <a:lstStyle/>
            <a:p>
              <a:pPr algn="ctr"/>
              <a:r>
                <a:rPr lang="ru-RU" sz="6600" dirty="0" smtClean="0">
                  <a:solidFill>
                    <a:schemeClr val="tx1"/>
                  </a:solidFill>
                </a:rPr>
                <a:t>10 деревьев может </a:t>
              </a:r>
              <a:r>
                <a:rPr lang="ru-RU" sz="6400" dirty="0" smtClean="0">
                  <a:solidFill>
                    <a:schemeClr val="tx1"/>
                  </a:solidFill>
                </a:rPr>
                <a:t>спасти</a:t>
              </a:r>
              <a:r>
                <a:rPr lang="ru-RU" sz="6600" dirty="0" smtClean="0">
                  <a:solidFill>
                    <a:schemeClr val="tx1"/>
                  </a:solidFill>
                </a:rPr>
                <a:t> 1 тонна собранной макулатуры</a:t>
              </a:r>
              <a:r>
                <a:rPr lang="ru-RU" sz="3600" b="1" dirty="0" smtClean="0">
                  <a:solidFill>
                    <a:schemeClr val="tx1"/>
                  </a:solidFill>
                </a:rPr>
                <a:t/>
              </a:r>
              <a:br>
                <a:rPr lang="ru-RU" sz="3600" b="1" dirty="0" smtClean="0">
                  <a:solidFill>
                    <a:schemeClr val="tx1"/>
                  </a:solidFill>
                </a:rPr>
              </a:br>
              <a:endParaRPr lang="en-US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7405144" y="3985563"/>
            <a:ext cx="2261867" cy="2189144"/>
            <a:chOff x="939232" y="4044177"/>
            <a:chExt cx="2100213" cy="2121889"/>
          </a:xfrm>
        </p:grpSpPr>
        <p:sp>
          <p:nvSpPr>
            <p:cNvPr id="83" name="Oval 82"/>
            <p:cNvSpPr/>
            <p:nvPr/>
          </p:nvSpPr>
          <p:spPr>
            <a:xfrm>
              <a:off x="939232" y="4044177"/>
              <a:ext cx="2100213" cy="212188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1050988" y="4190276"/>
              <a:ext cx="1860542" cy="1859132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Энергии, сохраненной при переработке одной стеклянной бутылки, достаточно, чтобы лампочка в 100 Ватт горела в течение 4 часов</a:t>
              </a:r>
              <a:endParaRPr lang="en-US" sz="1200" dirty="0" smtClean="0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715789" y="2291004"/>
            <a:ext cx="2369335" cy="2205557"/>
            <a:chOff x="610147" y="3716442"/>
            <a:chExt cx="2267594" cy="2267594"/>
          </a:xfrm>
        </p:grpSpPr>
        <p:sp>
          <p:nvSpPr>
            <p:cNvPr id="86" name="Oval 85"/>
            <p:cNvSpPr/>
            <p:nvPr/>
          </p:nvSpPr>
          <p:spPr>
            <a:xfrm>
              <a:off x="610147" y="3716442"/>
              <a:ext cx="2267594" cy="226759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743973" y="3881736"/>
              <a:ext cx="1993645" cy="199364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Энергии сохраненной при переработке 60000 тонн стекла достаточно, чтобы запустить космический корабль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853370" y="1074631"/>
            <a:ext cx="2556061" cy="2411186"/>
            <a:chOff x="628650" y="3771900"/>
            <a:chExt cx="2267594" cy="2267594"/>
          </a:xfrm>
        </p:grpSpPr>
        <p:sp>
          <p:nvSpPr>
            <p:cNvPr id="89" name="Oval 88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20768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832125" y="3963856"/>
              <a:ext cx="1899559" cy="1875308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5 чашек чая можно вскипятить, сэкономив энергию на переработке 2 стеклянных бутылок</a:t>
              </a:r>
              <a:endParaRPr lang="en-US" sz="1400" dirty="0" smtClean="0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635226" y="2372950"/>
            <a:ext cx="2170469" cy="2075809"/>
            <a:chOff x="628650" y="3771900"/>
            <a:chExt cx="2267594" cy="2267594"/>
          </a:xfrm>
        </p:grpSpPr>
        <p:sp>
          <p:nvSpPr>
            <p:cNvPr id="95" name="Oval 94"/>
            <p:cNvSpPr/>
            <p:nvPr/>
          </p:nvSpPr>
          <p:spPr>
            <a:xfrm>
              <a:off x="628650" y="3771900"/>
              <a:ext cx="2267594" cy="2267594"/>
            </a:xfrm>
            <a:prstGeom prst="ellipse">
              <a:avLst/>
            </a:prstGeom>
            <a:solidFill>
              <a:srgbClr val="B25501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799523" y="3943271"/>
              <a:ext cx="1942782" cy="190229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1 переработанная алюминиевая банка, обеспечивает энергией 3- часовую работу телевизора</a:t>
              </a:r>
              <a:endParaRPr lang="en-US" sz="1200" dirty="0" smtClean="0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668358" y="2137160"/>
            <a:ext cx="2310055" cy="2146197"/>
            <a:chOff x="612370" y="3745401"/>
            <a:chExt cx="2287573" cy="2265598"/>
          </a:xfrm>
        </p:grpSpPr>
        <p:sp>
          <p:nvSpPr>
            <p:cNvPr id="98" name="Oval 97"/>
            <p:cNvSpPr/>
            <p:nvPr/>
          </p:nvSpPr>
          <p:spPr>
            <a:xfrm>
              <a:off x="612370" y="3745401"/>
              <a:ext cx="2287573" cy="2265598"/>
            </a:xfrm>
            <a:prstGeom prst="ellipse">
              <a:avLst/>
            </a:prstGeom>
            <a:solidFill>
              <a:srgbClr val="AECA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737809" y="3886515"/>
              <a:ext cx="2067607" cy="2004826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Стекло никогда не теряет своих свойств. Оно может быть повторно использовано и переработано много раз. </a:t>
              </a:r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277940" y="2911916"/>
            <a:ext cx="1834790" cy="1746314"/>
            <a:chOff x="628650" y="3830637"/>
            <a:chExt cx="2267594" cy="2267594"/>
          </a:xfrm>
        </p:grpSpPr>
        <p:sp>
          <p:nvSpPr>
            <p:cNvPr id="92" name="Oval 91"/>
            <p:cNvSpPr/>
            <p:nvPr/>
          </p:nvSpPr>
          <p:spPr>
            <a:xfrm>
              <a:off x="628650" y="3830637"/>
              <a:ext cx="2267594" cy="2267594"/>
            </a:xfrm>
            <a:prstGeom prst="ellipse">
              <a:avLst/>
            </a:prstGeom>
            <a:solidFill>
              <a:srgbClr val="AB282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859508" y="4019519"/>
              <a:ext cx="1852957" cy="1934405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20 литров воды экономит переработка   1 кг макулатуры</a:t>
              </a:r>
              <a:endParaRPr lang="en-US" sz="1200" dirty="0" smtClean="0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115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4456ADA2-029F-4CE2-B808-6947E7FEDC6D}"/>
              </a:ext>
            </a:extLst>
          </p:cNvPr>
          <p:cNvSpPr/>
          <p:nvPr/>
        </p:nvSpPr>
        <p:spPr>
          <a:xfrm>
            <a:off x="4058719" y="1464062"/>
            <a:ext cx="4129719" cy="4034740"/>
          </a:xfrm>
          <a:custGeom>
            <a:avLst/>
            <a:gdLst>
              <a:gd name="connsiteX0" fmla="*/ 2194685 w 4129719"/>
              <a:gd name="connsiteY0" fmla="*/ 2067855 h 4034740"/>
              <a:gd name="connsiteX1" fmla="*/ 2195226 w 4129719"/>
              <a:gd name="connsiteY1" fmla="*/ 2068701 h 4034740"/>
              <a:gd name="connsiteX2" fmla="*/ 2200477 w 4129719"/>
              <a:gd name="connsiteY2" fmla="*/ 2075011 h 4034740"/>
              <a:gd name="connsiteX3" fmla="*/ 2189525 w 4129719"/>
              <a:gd name="connsiteY3" fmla="*/ 2059651 h 4034740"/>
              <a:gd name="connsiteX4" fmla="*/ 2189552 w 4129719"/>
              <a:gd name="connsiteY4" fmla="*/ 2059841 h 4034740"/>
              <a:gd name="connsiteX5" fmla="*/ 2192587 w 4129719"/>
              <a:gd name="connsiteY5" fmla="*/ 2064579 h 4034740"/>
              <a:gd name="connsiteX6" fmla="*/ 2113437 w 4129719"/>
              <a:gd name="connsiteY6" fmla="*/ 2055922 h 4034740"/>
              <a:gd name="connsiteX7" fmla="*/ 2111117 w 4129719"/>
              <a:gd name="connsiteY7" fmla="*/ 2056940 h 4034740"/>
              <a:gd name="connsiteX8" fmla="*/ 2116151 w 4129719"/>
              <a:gd name="connsiteY8" fmla="*/ 2056452 h 4034740"/>
              <a:gd name="connsiteX9" fmla="*/ 2084934 w 4129719"/>
              <a:gd name="connsiteY9" fmla="*/ 2041234 h 4034740"/>
              <a:gd name="connsiteX10" fmla="*/ 2085753 w 4129719"/>
              <a:gd name="connsiteY10" fmla="*/ 2041996 h 4034740"/>
              <a:gd name="connsiteX11" fmla="*/ 2085753 w 4129719"/>
              <a:gd name="connsiteY11" fmla="*/ 2041996 h 4034740"/>
              <a:gd name="connsiteX12" fmla="*/ 2156327 w 4129719"/>
              <a:gd name="connsiteY12" fmla="*/ 2011993 h 4034740"/>
              <a:gd name="connsiteX13" fmla="*/ 2154692 w 4129719"/>
              <a:gd name="connsiteY13" fmla="*/ 2012950 h 4034740"/>
              <a:gd name="connsiteX14" fmla="*/ 2154693 w 4129719"/>
              <a:gd name="connsiteY14" fmla="*/ 2012950 h 4034740"/>
              <a:gd name="connsiteX15" fmla="*/ 2154693 w 4129719"/>
              <a:gd name="connsiteY15" fmla="*/ 2012950 h 4034740"/>
              <a:gd name="connsiteX16" fmla="*/ 2156327 w 4129719"/>
              <a:gd name="connsiteY16" fmla="*/ 2011994 h 4034740"/>
              <a:gd name="connsiteX17" fmla="*/ 2105278 w 4129719"/>
              <a:gd name="connsiteY17" fmla="*/ 2005623 h 4034740"/>
              <a:gd name="connsiteX18" fmla="*/ 2092149 w 4129719"/>
              <a:gd name="connsiteY18" fmla="*/ 2026190 h 4034740"/>
              <a:gd name="connsiteX19" fmla="*/ 2071002 w 4129719"/>
              <a:gd name="connsiteY19" fmla="*/ 2052372 h 4034740"/>
              <a:gd name="connsiteX20" fmla="*/ 2071004 w 4129719"/>
              <a:gd name="connsiteY20" fmla="*/ 2052371 h 4034740"/>
              <a:gd name="connsiteX21" fmla="*/ 2092149 w 4129719"/>
              <a:gd name="connsiteY21" fmla="*/ 2026191 h 4034740"/>
              <a:gd name="connsiteX22" fmla="*/ 2105278 w 4129719"/>
              <a:gd name="connsiteY22" fmla="*/ 2005624 h 4034740"/>
              <a:gd name="connsiteX23" fmla="*/ 711072 w 4129719"/>
              <a:gd name="connsiteY23" fmla="*/ 1911554 h 4034740"/>
              <a:gd name="connsiteX24" fmla="*/ 1527969 w 4129719"/>
              <a:gd name="connsiteY24" fmla="*/ 2120214 h 4034740"/>
              <a:gd name="connsiteX25" fmla="*/ 2003945 w 4129719"/>
              <a:gd name="connsiteY25" fmla="*/ 2052706 h 4034740"/>
              <a:gd name="connsiteX26" fmla="*/ 2023338 w 4129719"/>
              <a:gd name="connsiteY26" fmla="*/ 2037494 h 4034740"/>
              <a:gd name="connsiteX27" fmla="*/ 2032576 w 4129719"/>
              <a:gd name="connsiteY27" fmla="*/ 2051874 h 4034740"/>
              <a:gd name="connsiteX28" fmla="*/ 2058213 w 4129719"/>
              <a:gd name="connsiteY28" fmla="*/ 2077130 h 4034740"/>
              <a:gd name="connsiteX29" fmla="*/ 2086229 w 4129719"/>
              <a:gd name="connsiteY29" fmla="*/ 2055963 h 4034740"/>
              <a:gd name="connsiteX30" fmla="*/ 2082509 w 4129719"/>
              <a:gd name="connsiteY30" fmla="*/ 2063688 h 4034740"/>
              <a:gd name="connsiteX31" fmla="*/ 2080082 w 4129719"/>
              <a:gd name="connsiteY31" fmla="*/ 2072447 h 4034740"/>
              <a:gd name="connsiteX32" fmla="*/ 2081539 w 4129719"/>
              <a:gd name="connsiteY32" fmla="*/ 2074786 h 4034740"/>
              <a:gd name="connsiteX33" fmla="*/ 2100633 w 4129719"/>
              <a:gd name="connsiteY33" fmla="*/ 2105435 h 4034740"/>
              <a:gd name="connsiteX34" fmla="*/ 2065652 w 4129719"/>
              <a:gd name="connsiteY34" fmla="*/ 2138147 h 4034740"/>
              <a:gd name="connsiteX35" fmla="*/ 2065235 w 4129719"/>
              <a:gd name="connsiteY35" fmla="*/ 2138667 h 4034740"/>
              <a:gd name="connsiteX36" fmla="*/ 2025469 w 4129719"/>
              <a:gd name="connsiteY36" fmla="*/ 2188207 h 4034740"/>
              <a:gd name="connsiteX37" fmla="*/ 1830084 w 4129719"/>
              <a:gd name="connsiteY37" fmla="*/ 2675970 h 4034740"/>
              <a:gd name="connsiteX38" fmla="*/ 577216 w 4129719"/>
              <a:gd name="connsiteY38" fmla="*/ 3551997 h 4034740"/>
              <a:gd name="connsiteX39" fmla="*/ 801056 w 4129719"/>
              <a:gd name="connsiteY39" fmla="*/ 2804200 h 4034740"/>
              <a:gd name="connsiteX40" fmla="*/ 806701 w 4129719"/>
              <a:gd name="connsiteY40" fmla="*/ 2798712 h 4034740"/>
              <a:gd name="connsiteX41" fmla="*/ 814656 w 4129719"/>
              <a:gd name="connsiteY41" fmla="*/ 2791409 h 4034740"/>
              <a:gd name="connsiteX42" fmla="*/ 352343 w 4129719"/>
              <a:gd name="connsiteY42" fmla="*/ 1994293 h 4034740"/>
              <a:gd name="connsiteX43" fmla="*/ 711072 w 4129719"/>
              <a:gd name="connsiteY43" fmla="*/ 1911554 h 4034740"/>
              <a:gd name="connsiteX44" fmla="*/ 1413931 w 4129719"/>
              <a:gd name="connsiteY44" fmla="*/ 70 h 4034740"/>
              <a:gd name="connsiteX45" fmla="*/ 2057024 w 4129719"/>
              <a:gd name="connsiteY45" fmla="*/ 1155239 h 4034740"/>
              <a:gd name="connsiteX46" fmla="*/ 2142579 w 4129719"/>
              <a:gd name="connsiteY46" fmla="*/ 1969654 h 4034740"/>
              <a:gd name="connsiteX47" fmla="*/ 2145867 w 4129719"/>
              <a:gd name="connsiteY47" fmla="*/ 1979781 h 4034740"/>
              <a:gd name="connsiteX48" fmla="*/ 2146236 w 4129719"/>
              <a:gd name="connsiteY48" fmla="*/ 1986173 h 4034740"/>
              <a:gd name="connsiteX49" fmla="*/ 2151595 w 4129719"/>
              <a:gd name="connsiteY49" fmla="*/ 2006752 h 4034740"/>
              <a:gd name="connsiteX50" fmla="*/ 2151595 w 4129719"/>
              <a:gd name="connsiteY50" fmla="*/ 2006752 h 4034740"/>
              <a:gd name="connsiteX51" fmla="*/ 2146236 w 4129719"/>
              <a:gd name="connsiteY51" fmla="*/ 1986172 h 4034740"/>
              <a:gd name="connsiteX52" fmla="*/ 2145867 w 4129719"/>
              <a:gd name="connsiteY52" fmla="*/ 1979781 h 4034740"/>
              <a:gd name="connsiteX53" fmla="*/ 2145867 w 4129719"/>
              <a:gd name="connsiteY53" fmla="*/ 1979781 h 4034740"/>
              <a:gd name="connsiteX54" fmla="*/ 2145689 w 4129719"/>
              <a:gd name="connsiteY54" fmla="*/ 1976692 h 4034740"/>
              <a:gd name="connsiteX55" fmla="*/ 2497461 w 4129719"/>
              <a:gd name="connsiteY55" fmla="*/ 1325094 h 4034740"/>
              <a:gd name="connsiteX56" fmla="*/ 3285607 w 4129719"/>
              <a:gd name="connsiteY56" fmla="*/ 377030 h 4034740"/>
              <a:gd name="connsiteX57" fmla="*/ 3451831 w 4129719"/>
              <a:gd name="connsiteY57" fmla="*/ 422728 h 4034740"/>
              <a:gd name="connsiteX58" fmla="*/ 3598100 w 4129719"/>
              <a:gd name="connsiteY58" fmla="*/ 1158386 h 4034740"/>
              <a:gd name="connsiteX59" fmla="*/ 4106186 w 4129719"/>
              <a:gd name="connsiteY59" fmla="*/ 1364824 h 4034740"/>
              <a:gd name="connsiteX60" fmla="*/ 3140461 w 4129719"/>
              <a:gd name="connsiteY60" fmla="*/ 2126698 h 4034740"/>
              <a:gd name="connsiteX61" fmla="*/ 2215002 w 4129719"/>
              <a:gd name="connsiteY61" fmla="*/ 2072267 h 4034740"/>
              <a:gd name="connsiteX62" fmla="*/ 2206670 w 4129719"/>
              <a:gd name="connsiteY62" fmla="*/ 2073895 h 4034740"/>
              <a:gd name="connsiteX63" fmla="*/ 2206670 w 4129719"/>
              <a:gd name="connsiteY63" fmla="*/ 2073894 h 4034740"/>
              <a:gd name="connsiteX64" fmla="*/ 2200544 w 4129719"/>
              <a:gd name="connsiteY64" fmla="*/ 2075091 h 4034740"/>
              <a:gd name="connsiteX65" fmla="*/ 2189374 w 4129719"/>
              <a:gd name="connsiteY65" fmla="*/ 2058606 h 4034740"/>
              <a:gd name="connsiteX66" fmla="*/ 2189375 w 4129719"/>
              <a:gd name="connsiteY66" fmla="*/ 2058610 h 4034740"/>
              <a:gd name="connsiteX67" fmla="*/ 2200535 w 4129719"/>
              <a:gd name="connsiteY67" fmla="*/ 2075080 h 4034740"/>
              <a:gd name="connsiteX68" fmla="*/ 2200544 w 4129719"/>
              <a:gd name="connsiteY68" fmla="*/ 2075091 h 4034740"/>
              <a:gd name="connsiteX69" fmla="*/ 2200536 w 4129719"/>
              <a:gd name="connsiteY69" fmla="*/ 2075082 h 4034740"/>
              <a:gd name="connsiteX70" fmla="*/ 2200543 w 4129719"/>
              <a:gd name="connsiteY70" fmla="*/ 2075092 h 4034740"/>
              <a:gd name="connsiteX71" fmla="*/ 2200521 w 4129719"/>
              <a:gd name="connsiteY71" fmla="*/ 2075064 h 4034740"/>
              <a:gd name="connsiteX72" fmla="*/ 2197968 w 4129719"/>
              <a:gd name="connsiteY72" fmla="*/ 2072158 h 4034740"/>
              <a:gd name="connsiteX73" fmla="*/ 2197987 w 4129719"/>
              <a:gd name="connsiteY73" fmla="*/ 2072182 h 4034740"/>
              <a:gd name="connsiteX74" fmla="*/ 2200543 w 4129719"/>
              <a:gd name="connsiteY74" fmla="*/ 2075092 h 4034740"/>
              <a:gd name="connsiteX75" fmla="*/ 2202957 w 4129719"/>
              <a:gd name="connsiteY75" fmla="*/ 2078379 h 4034740"/>
              <a:gd name="connsiteX76" fmla="*/ 2202959 w 4129719"/>
              <a:gd name="connsiteY76" fmla="*/ 2078381 h 4034740"/>
              <a:gd name="connsiteX77" fmla="*/ 2200544 w 4129719"/>
              <a:gd name="connsiteY77" fmla="*/ 2075093 h 4034740"/>
              <a:gd name="connsiteX78" fmla="*/ 2206671 w 4129719"/>
              <a:gd name="connsiteY78" fmla="*/ 2073896 h 4034740"/>
              <a:gd name="connsiteX79" fmla="*/ 2273113 w 4129719"/>
              <a:gd name="connsiteY79" fmla="*/ 2139069 h 4034740"/>
              <a:gd name="connsiteX80" fmla="*/ 3420253 w 4129719"/>
              <a:gd name="connsiteY80" fmla="*/ 2623408 h 4034740"/>
              <a:gd name="connsiteX81" fmla="*/ 2941363 w 4129719"/>
              <a:gd name="connsiteY81" fmla="*/ 3434480 h 4034740"/>
              <a:gd name="connsiteX82" fmla="*/ 1907851 w 4129719"/>
              <a:gd name="connsiteY82" fmla="*/ 3571550 h 4034740"/>
              <a:gd name="connsiteX83" fmla="*/ 2192270 w 4129719"/>
              <a:gd name="connsiteY83" fmla="*/ 2276146 h 4034740"/>
              <a:gd name="connsiteX84" fmla="*/ 2153923 w 4129719"/>
              <a:gd name="connsiteY84" fmla="*/ 2195195 h 4034740"/>
              <a:gd name="connsiteX85" fmla="*/ 2155604 w 4129719"/>
              <a:gd name="connsiteY85" fmla="*/ 2174956 h 4034740"/>
              <a:gd name="connsiteX86" fmla="*/ 2160163 w 4129719"/>
              <a:gd name="connsiteY86" fmla="*/ 2083770 h 4034740"/>
              <a:gd name="connsiteX87" fmla="*/ 2160163 w 4129719"/>
              <a:gd name="connsiteY87" fmla="*/ 2083770 h 4034740"/>
              <a:gd name="connsiteX88" fmla="*/ 2160057 w 4129719"/>
              <a:gd name="connsiteY88" fmla="*/ 2089770 h 4034740"/>
              <a:gd name="connsiteX89" fmla="*/ 2155604 w 4129719"/>
              <a:gd name="connsiteY89" fmla="*/ 2174955 h 4034740"/>
              <a:gd name="connsiteX90" fmla="*/ 2153923 w 4129719"/>
              <a:gd name="connsiteY90" fmla="*/ 2195194 h 4034740"/>
              <a:gd name="connsiteX91" fmla="*/ 2145584 w 4129719"/>
              <a:gd name="connsiteY91" fmla="*/ 2177590 h 4034740"/>
              <a:gd name="connsiteX92" fmla="*/ 2100634 w 4129719"/>
              <a:gd name="connsiteY92" fmla="*/ 2105435 h 4034740"/>
              <a:gd name="connsiteX93" fmla="*/ 2107235 w 4129719"/>
              <a:gd name="connsiteY93" fmla="*/ 2099262 h 4034740"/>
              <a:gd name="connsiteX94" fmla="*/ 2148378 w 4129719"/>
              <a:gd name="connsiteY94" fmla="*/ 2071115 h 4034740"/>
              <a:gd name="connsiteX95" fmla="*/ 2148379 w 4129719"/>
              <a:gd name="connsiteY95" fmla="*/ 2071116 h 4034740"/>
              <a:gd name="connsiteX96" fmla="*/ 2150656 w 4129719"/>
              <a:gd name="connsiteY96" fmla="*/ 2069557 h 4034740"/>
              <a:gd name="connsiteX97" fmla="*/ 2150656 w 4129719"/>
              <a:gd name="connsiteY97" fmla="*/ 2069556 h 4034740"/>
              <a:gd name="connsiteX98" fmla="*/ 2148378 w 4129719"/>
              <a:gd name="connsiteY98" fmla="*/ 2071115 h 4034740"/>
              <a:gd name="connsiteX99" fmla="*/ 2148377 w 4129719"/>
              <a:gd name="connsiteY99" fmla="*/ 2071114 h 4034740"/>
              <a:gd name="connsiteX100" fmla="*/ 2107234 w 4129719"/>
              <a:gd name="connsiteY100" fmla="*/ 2099261 h 4034740"/>
              <a:gd name="connsiteX101" fmla="*/ 2100633 w 4129719"/>
              <a:gd name="connsiteY101" fmla="*/ 2105434 h 4034740"/>
              <a:gd name="connsiteX102" fmla="*/ 2081539 w 4129719"/>
              <a:gd name="connsiteY102" fmla="*/ 2074785 h 4034740"/>
              <a:gd name="connsiteX103" fmla="*/ 2080083 w 4129719"/>
              <a:gd name="connsiteY103" fmla="*/ 2072447 h 4034740"/>
              <a:gd name="connsiteX104" fmla="*/ 2082510 w 4129719"/>
              <a:gd name="connsiteY104" fmla="*/ 2063688 h 4034740"/>
              <a:gd name="connsiteX105" fmla="*/ 2086230 w 4129719"/>
              <a:gd name="connsiteY105" fmla="*/ 2055963 h 4034740"/>
              <a:gd name="connsiteX106" fmla="*/ 2114209 w 4129719"/>
              <a:gd name="connsiteY106" fmla="*/ 2034823 h 4034740"/>
              <a:gd name="connsiteX107" fmla="*/ 2114210 w 4129719"/>
              <a:gd name="connsiteY107" fmla="*/ 2034824 h 4034740"/>
              <a:gd name="connsiteX108" fmla="*/ 2119667 w 4129719"/>
              <a:gd name="connsiteY108" fmla="*/ 2030700 h 4034740"/>
              <a:gd name="connsiteX109" fmla="*/ 2116610 w 4129719"/>
              <a:gd name="connsiteY109" fmla="*/ 2025966 h 4034740"/>
              <a:gd name="connsiteX110" fmla="*/ 2146453 w 4129719"/>
              <a:gd name="connsiteY110" fmla="*/ 2017773 h 4034740"/>
              <a:gd name="connsiteX111" fmla="*/ 2148722 w 4129719"/>
              <a:gd name="connsiteY111" fmla="*/ 2016445 h 4034740"/>
              <a:gd name="connsiteX112" fmla="*/ 2154650 w 4129719"/>
              <a:gd name="connsiteY112" fmla="*/ 2023770 h 4034740"/>
              <a:gd name="connsiteX113" fmla="*/ 2203944 w 4129719"/>
              <a:gd name="connsiteY113" fmla="*/ 2081278 h 4034740"/>
              <a:gd name="connsiteX114" fmla="*/ 2203942 w 4129719"/>
              <a:gd name="connsiteY114" fmla="*/ 2081274 h 4034740"/>
              <a:gd name="connsiteX115" fmla="*/ 2198331 w 4129719"/>
              <a:gd name="connsiteY115" fmla="*/ 2076053 h 4034740"/>
              <a:gd name="connsiteX116" fmla="*/ 2154650 w 4129719"/>
              <a:gd name="connsiteY116" fmla="*/ 2023768 h 4034740"/>
              <a:gd name="connsiteX117" fmla="*/ 2148722 w 4129719"/>
              <a:gd name="connsiteY117" fmla="*/ 2016444 h 4034740"/>
              <a:gd name="connsiteX118" fmla="*/ 2146060 w 4129719"/>
              <a:gd name="connsiteY118" fmla="*/ 2013155 h 4034740"/>
              <a:gd name="connsiteX119" fmla="*/ 2142736 w 4129719"/>
              <a:gd name="connsiteY119" fmla="*/ 2009027 h 4034740"/>
              <a:gd name="connsiteX120" fmla="*/ 2149859 w 4129719"/>
              <a:gd name="connsiteY120" fmla="*/ 2007199 h 4034740"/>
              <a:gd name="connsiteX121" fmla="*/ 2149859 w 4129719"/>
              <a:gd name="connsiteY121" fmla="*/ 2007199 h 4034740"/>
              <a:gd name="connsiteX122" fmla="*/ 2149858 w 4129719"/>
              <a:gd name="connsiteY122" fmla="*/ 2007199 h 4034740"/>
              <a:gd name="connsiteX123" fmla="*/ 2142735 w 4129719"/>
              <a:gd name="connsiteY123" fmla="*/ 2009027 h 4034740"/>
              <a:gd name="connsiteX124" fmla="*/ 2146059 w 4129719"/>
              <a:gd name="connsiteY124" fmla="*/ 2013155 h 4034740"/>
              <a:gd name="connsiteX125" fmla="*/ 2148721 w 4129719"/>
              <a:gd name="connsiteY125" fmla="*/ 2016444 h 4034740"/>
              <a:gd name="connsiteX126" fmla="*/ 2146452 w 4129719"/>
              <a:gd name="connsiteY126" fmla="*/ 2017772 h 4034740"/>
              <a:gd name="connsiteX127" fmla="*/ 2116609 w 4129719"/>
              <a:gd name="connsiteY127" fmla="*/ 2025965 h 4034740"/>
              <a:gd name="connsiteX128" fmla="*/ 2119666 w 4129719"/>
              <a:gd name="connsiteY128" fmla="*/ 2030699 h 4034740"/>
              <a:gd name="connsiteX129" fmla="*/ 2114208 w 4129719"/>
              <a:gd name="connsiteY129" fmla="*/ 2034823 h 4034740"/>
              <a:gd name="connsiteX130" fmla="*/ 2086229 w 4129719"/>
              <a:gd name="connsiteY130" fmla="*/ 2055963 h 4034740"/>
              <a:gd name="connsiteX131" fmla="*/ 2090724 w 4129719"/>
              <a:gd name="connsiteY131" fmla="*/ 2046626 h 4034740"/>
              <a:gd name="connsiteX132" fmla="*/ 2090723 w 4129719"/>
              <a:gd name="connsiteY132" fmla="*/ 2046626 h 4034740"/>
              <a:gd name="connsiteX133" fmla="*/ 2086229 w 4129719"/>
              <a:gd name="connsiteY133" fmla="*/ 2055962 h 4034740"/>
              <a:gd name="connsiteX134" fmla="*/ 2058213 w 4129719"/>
              <a:gd name="connsiteY134" fmla="*/ 2077129 h 4034740"/>
              <a:gd name="connsiteX135" fmla="*/ 2032576 w 4129719"/>
              <a:gd name="connsiteY135" fmla="*/ 2051873 h 4034740"/>
              <a:gd name="connsiteX136" fmla="*/ 2023339 w 4129719"/>
              <a:gd name="connsiteY136" fmla="*/ 2037494 h 4034740"/>
              <a:gd name="connsiteX137" fmla="*/ 2023338 w 4129719"/>
              <a:gd name="connsiteY137" fmla="*/ 2037494 h 4034740"/>
              <a:gd name="connsiteX138" fmla="*/ 1999756 w 4129719"/>
              <a:gd name="connsiteY138" fmla="*/ 2000788 h 4034740"/>
              <a:gd name="connsiteX139" fmla="*/ 1134163 w 4129719"/>
              <a:gd name="connsiteY139" fmla="*/ 1618850 h 4034740"/>
              <a:gd name="connsiteX140" fmla="*/ 269218 w 4129719"/>
              <a:gd name="connsiteY140" fmla="*/ 749794 h 4034740"/>
              <a:gd name="connsiteX141" fmla="*/ 1186811 w 4129719"/>
              <a:gd name="connsiteY141" fmla="*/ 662487 h 4034740"/>
              <a:gd name="connsiteX142" fmla="*/ 1177113 w 4129719"/>
              <a:gd name="connsiteY142" fmla="*/ 648530 h 4034740"/>
              <a:gd name="connsiteX143" fmla="*/ 1261809 w 4129719"/>
              <a:gd name="connsiteY143" fmla="*/ 38195 h 4034740"/>
              <a:gd name="connsiteX144" fmla="*/ 1413931 w 4129719"/>
              <a:gd name="connsiteY144" fmla="*/ 70 h 4034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129719" h="4034740">
                <a:moveTo>
                  <a:pt x="2194685" y="2067855"/>
                </a:moveTo>
                <a:lnTo>
                  <a:pt x="2195226" y="2068701"/>
                </a:lnTo>
                <a:lnTo>
                  <a:pt x="2200477" y="2075011"/>
                </a:lnTo>
                <a:close/>
                <a:moveTo>
                  <a:pt x="2189525" y="2059651"/>
                </a:moveTo>
                <a:lnTo>
                  <a:pt x="2189552" y="2059841"/>
                </a:lnTo>
                <a:lnTo>
                  <a:pt x="2192587" y="2064579"/>
                </a:lnTo>
                <a:close/>
                <a:moveTo>
                  <a:pt x="2113437" y="2055922"/>
                </a:moveTo>
                <a:lnTo>
                  <a:pt x="2111117" y="2056940"/>
                </a:lnTo>
                <a:lnTo>
                  <a:pt x="2116151" y="2056452"/>
                </a:lnTo>
                <a:close/>
                <a:moveTo>
                  <a:pt x="2084934" y="2041234"/>
                </a:moveTo>
                <a:lnTo>
                  <a:pt x="2085753" y="2041996"/>
                </a:lnTo>
                <a:lnTo>
                  <a:pt x="2085753" y="2041996"/>
                </a:lnTo>
                <a:close/>
                <a:moveTo>
                  <a:pt x="2156327" y="2011993"/>
                </a:moveTo>
                <a:lnTo>
                  <a:pt x="2154692" y="2012950"/>
                </a:lnTo>
                <a:lnTo>
                  <a:pt x="2154693" y="2012950"/>
                </a:lnTo>
                <a:lnTo>
                  <a:pt x="2154693" y="2012950"/>
                </a:lnTo>
                <a:lnTo>
                  <a:pt x="2156327" y="2011994"/>
                </a:lnTo>
                <a:close/>
                <a:moveTo>
                  <a:pt x="2105278" y="2005623"/>
                </a:moveTo>
                <a:lnTo>
                  <a:pt x="2092149" y="2026190"/>
                </a:lnTo>
                <a:cubicBezTo>
                  <a:pt x="2086185" y="2034205"/>
                  <a:pt x="2078884" y="2043156"/>
                  <a:pt x="2071002" y="2052372"/>
                </a:cubicBezTo>
                <a:lnTo>
                  <a:pt x="2071004" y="2052371"/>
                </a:lnTo>
                <a:lnTo>
                  <a:pt x="2092149" y="2026191"/>
                </a:lnTo>
                <a:cubicBezTo>
                  <a:pt x="2098114" y="2018176"/>
                  <a:pt x="2102742" y="2011097"/>
                  <a:pt x="2105278" y="2005624"/>
                </a:cubicBezTo>
                <a:close/>
                <a:moveTo>
                  <a:pt x="711072" y="1911554"/>
                </a:moveTo>
                <a:cubicBezTo>
                  <a:pt x="1026613" y="1897780"/>
                  <a:pt x="1234172" y="2060008"/>
                  <a:pt x="1527969" y="2120214"/>
                </a:cubicBezTo>
                <a:cubicBezTo>
                  <a:pt x="1772819" y="2170475"/>
                  <a:pt x="1924566" y="2107217"/>
                  <a:pt x="2003945" y="2052706"/>
                </a:cubicBezTo>
                <a:lnTo>
                  <a:pt x="2023338" y="2037494"/>
                </a:lnTo>
                <a:lnTo>
                  <a:pt x="2032576" y="2051874"/>
                </a:lnTo>
                <a:lnTo>
                  <a:pt x="2058213" y="2077130"/>
                </a:lnTo>
                <a:lnTo>
                  <a:pt x="2086229" y="2055963"/>
                </a:lnTo>
                <a:lnTo>
                  <a:pt x="2082509" y="2063688"/>
                </a:lnTo>
                <a:cubicBezTo>
                  <a:pt x="2080813" y="2068759"/>
                  <a:pt x="2080082" y="2072447"/>
                  <a:pt x="2080082" y="2072447"/>
                </a:cubicBezTo>
                <a:lnTo>
                  <a:pt x="2081539" y="2074786"/>
                </a:lnTo>
                <a:lnTo>
                  <a:pt x="2100633" y="2105435"/>
                </a:lnTo>
                <a:lnTo>
                  <a:pt x="2065652" y="2138147"/>
                </a:lnTo>
                <a:lnTo>
                  <a:pt x="2065235" y="2138667"/>
                </a:lnTo>
                <a:lnTo>
                  <a:pt x="2025469" y="2188207"/>
                </a:lnTo>
                <a:cubicBezTo>
                  <a:pt x="1959418" y="2282060"/>
                  <a:pt x="1897354" y="2430789"/>
                  <a:pt x="1830084" y="2675970"/>
                </a:cubicBezTo>
                <a:cubicBezTo>
                  <a:pt x="1581604" y="3509447"/>
                  <a:pt x="823458" y="3881839"/>
                  <a:pt x="577216" y="3551997"/>
                </a:cubicBezTo>
                <a:cubicBezTo>
                  <a:pt x="355240" y="3255528"/>
                  <a:pt x="724280" y="2877566"/>
                  <a:pt x="801056" y="2804200"/>
                </a:cubicBezTo>
                <a:cubicBezTo>
                  <a:pt x="803304" y="2802098"/>
                  <a:pt x="805157" y="2800251"/>
                  <a:pt x="806701" y="2798712"/>
                </a:cubicBezTo>
                <a:cubicBezTo>
                  <a:pt x="811648" y="2794164"/>
                  <a:pt x="814656" y="2791409"/>
                  <a:pt x="814656" y="2791409"/>
                </a:cubicBezTo>
                <a:cubicBezTo>
                  <a:pt x="-153963" y="3044129"/>
                  <a:pt x="-192995" y="2210255"/>
                  <a:pt x="352343" y="1994293"/>
                </a:cubicBezTo>
                <a:cubicBezTo>
                  <a:pt x="488713" y="1940293"/>
                  <a:pt x="605891" y="1916146"/>
                  <a:pt x="711072" y="1911554"/>
                </a:cubicBezTo>
                <a:close/>
                <a:moveTo>
                  <a:pt x="1413931" y="70"/>
                </a:moveTo>
                <a:cubicBezTo>
                  <a:pt x="1779819" y="-7135"/>
                  <a:pt x="2193760" y="535428"/>
                  <a:pt x="2057024" y="1155239"/>
                </a:cubicBezTo>
                <a:cubicBezTo>
                  <a:pt x="1905076" y="1843446"/>
                  <a:pt x="2142579" y="1969654"/>
                  <a:pt x="2142579" y="1969654"/>
                </a:cubicBezTo>
                <a:lnTo>
                  <a:pt x="2145867" y="1979781"/>
                </a:lnTo>
                <a:lnTo>
                  <a:pt x="2146236" y="1986173"/>
                </a:lnTo>
                <a:lnTo>
                  <a:pt x="2151595" y="2006752"/>
                </a:lnTo>
                <a:lnTo>
                  <a:pt x="2151595" y="2006752"/>
                </a:lnTo>
                <a:cubicBezTo>
                  <a:pt x="2148387" y="1999353"/>
                  <a:pt x="2146910" y="1991837"/>
                  <a:pt x="2146236" y="1986172"/>
                </a:cubicBezTo>
                <a:lnTo>
                  <a:pt x="2145867" y="1979781"/>
                </a:lnTo>
                <a:lnTo>
                  <a:pt x="2145867" y="1979781"/>
                </a:lnTo>
                <a:lnTo>
                  <a:pt x="2145689" y="1976692"/>
                </a:lnTo>
                <a:cubicBezTo>
                  <a:pt x="2145689" y="1976692"/>
                  <a:pt x="2431630" y="1815195"/>
                  <a:pt x="2497461" y="1325094"/>
                </a:cubicBezTo>
                <a:cubicBezTo>
                  <a:pt x="2555083" y="896368"/>
                  <a:pt x="2901443" y="355371"/>
                  <a:pt x="3285607" y="377030"/>
                </a:cubicBezTo>
                <a:cubicBezTo>
                  <a:pt x="3340487" y="380124"/>
                  <a:pt x="3396139" y="394701"/>
                  <a:pt x="3451831" y="422728"/>
                </a:cubicBezTo>
                <a:cubicBezTo>
                  <a:pt x="3897396" y="646734"/>
                  <a:pt x="3598100" y="1158386"/>
                  <a:pt x="3598100" y="1158386"/>
                </a:cubicBezTo>
                <a:cubicBezTo>
                  <a:pt x="3598100" y="1158386"/>
                  <a:pt x="3970390" y="1036688"/>
                  <a:pt x="4106186" y="1364824"/>
                </a:cubicBezTo>
                <a:cubicBezTo>
                  <a:pt x="4242034" y="1692876"/>
                  <a:pt x="3772579" y="2249377"/>
                  <a:pt x="3140461" y="2126698"/>
                </a:cubicBezTo>
                <a:cubicBezTo>
                  <a:pt x="2587319" y="2019128"/>
                  <a:pt x="2282551" y="2060295"/>
                  <a:pt x="2215002" y="2072267"/>
                </a:cubicBezTo>
                <a:lnTo>
                  <a:pt x="2206670" y="2073895"/>
                </a:lnTo>
                <a:lnTo>
                  <a:pt x="2206670" y="2073894"/>
                </a:lnTo>
                <a:lnTo>
                  <a:pt x="2200544" y="2075091"/>
                </a:lnTo>
                <a:cubicBezTo>
                  <a:pt x="2194279" y="2065521"/>
                  <a:pt x="2190881" y="2060587"/>
                  <a:pt x="2189374" y="2058606"/>
                </a:cubicBezTo>
                <a:lnTo>
                  <a:pt x="2189375" y="2058610"/>
                </a:lnTo>
                <a:lnTo>
                  <a:pt x="2200535" y="2075080"/>
                </a:lnTo>
                <a:lnTo>
                  <a:pt x="2200544" y="2075091"/>
                </a:lnTo>
                <a:lnTo>
                  <a:pt x="2200536" y="2075082"/>
                </a:lnTo>
                <a:lnTo>
                  <a:pt x="2200543" y="2075092"/>
                </a:lnTo>
                <a:lnTo>
                  <a:pt x="2200521" y="2075064"/>
                </a:lnTo>
                <a:lnTo>
                  <a:pt x="2197968" y="2072158"/>
                </a:lnTo>
                <a:lnTo>
                  <a:pt x="2197987" y="2072182"/>
                </a:lnTo>
                <a:lnTo>
                  <a:pt x="2200543" y="2075092"/>
                </a:lnTo>
                <a:lnTo>
                  <a:pt x="2202957" y="2078379"/>
                </a:lnTo>
                <a:lnTo>
                  <a:pt x="2202959" y="2078381"/>
                </a:lnTo>
                <a:cubicBezTo>
                  <a:pt x="2203254" y="2078688"/>
                  <a:pt x="2202726" y="2077937"/>
                  <a:pt x="2200544" y="2075093"/>
                </a:cubicBezTo>
                <a:lnTo>
                  <a:pt x="2206671" y="2073896"/>
                </a:lnTo>
                <a:lnTo>
                  <a:pt x="2273113" y="2139069"/>
                </a:lnTo>
                <a:cubicBezTo>
                  <a:pt x="2609527" y="2438289"/>
                  <a:pt x="3029968" y="2405712"/>
                  <a:pt x="3420253" y="2623408"/>
                </a:cubicBezTo>
                <a:cubicBezTo>
                  <a:pt x="3956545" y="2922558"/>
                  <a:pt x="3681338" y="3949637"/>
                  <a:pt x="2941363" y="3434480"/>
                </a:cubicBezTo>
                <a:cubicBezTo>
                  <a:pt x="2741669" y="4186862"/>
                  <a:pt x="1812837" y="4231271"/>
                  <a:pt x="1907851" y="3571550"/>
                </a:cubicBezTo>
                <a:cubicBezTo>
                  <a:pt x="1991862" y="2988868"/>
                  <a:pt x="2369119" y="2722388"/>
                  <a:pt x="2192270" y="2276146"/>
                </a:cubicBezTo>
                <a:lnTo>
                  <a:pt x="2153923" y="2195195"/>
                </a:lnTo>
                <a:lnTo>
                  <a:pt x="2155604" y="2174956"/>
                </a:lnTo>
                <a:cubicBezTo>
                  <a:pt x="2159911" y="2116310"/>
                  <a:pt x="2160163" y="2083770"/>
                  <a:pt x="2160163" y="2083770"/>
                </a:cubicBezTo>
                <a:lnTo>
                  <a:pt x="2160163" y="2083770"/>
                </a:lnTo>
                <a:lnTo>
                  <a:pt x="2160057" y="2089770"/>
                </a:lnTo>
                <a:cubicBezTo>
                  <a:pt x="2159784" y="2101671"/>
                  <a:pt x="2158835" y="2130971"/>
                  <a:pt x="2155604" y="2174955"/>
                </a:cubicBezTo>
                <a:lnTo>
                  <a:pt x="2153923" y="2195194"/>
                </a:lnTo>
                <a:lnTo>
                  <a:pt x="2145584" y="2177590"/>
                </a:lnTo>
                <a:lnTo>
                  <a:pt x="2100634" y="2105435"/>
                </a:lnTo>
                <a:lnTo>
                  <a:pt x="2107235" y="2099262"/>
                </a:lnTo>
                <a:lnTo>
                  <a:pt x="2148378" y="2071115"/>
                </a:lnTo>
                <a:lnTo>
                  <a:pt x="2148379" y="2071116"/>
                </a:lnTo>
                <a:lnTo>
                  <a:pt x="2150656" y="2069557"/>
                </a:lnTo>
                <a:lnTo>
                  <a:pt x="2150656" y="2069556"/>
                </a:lnTo>
                <a:lnTo>
                  <a:pt x="2148378" y="2071115"/>
                </a:lnTo>
                <a:lnTo>
                  <a:pt x="2148377" y="2071114"/>
                </a:lnTo>
                <a:lnTo>
                  <a:pt x="2107234" y="2099261"/>
                </a:lnTo>
                <a:lnTo>
                  <a:pt x="2100633" y="2105434"/>
                </a:lnTo>
                <a:lnTo>
                  <a:pt x="2081539" y="2074785"/>
                </a:lnTo>
                <a:lnTo>
                  <a:pt x="2080083" y="2072447"/>
                </a:lnTo>
                <a:cubicBezTo>
                  <a:pt x="2080083" y="2072447"/>
                  <a:pt x="2080814" y="2068759"/>
                  <a:pt x="2082510" y="2063688"/>
                </a:cubicBezTo>
                <a:lnTo>
                  <a:pt x="2086230" y="2055963"/>
                </a:lnTo>
                <a:lnTo>
                  <a:pt x="2114209" y="2034823"/>
                </a:lnTo>
                <a:lnTo>
                  <a:pt x="2114210" y="2034824"/>
                </a:lnTo>
                <a:lnTo>
                  <a:pt x="2119667" y="2030700"/>
                </a:lnTo>
                <a:cubicBezTo>
                  <a:pt x="2119667" y="2030700"/>
                  <a:pt x="2118541" y="2029094"/>
                  <a:pt x="2116610" y="2025966"/>
                </a:cubicBezTo>
                <a:cubicBezTo>
                  <a:pt x="2129922" y="2024357"/>
                  <a:pt x="2139851" y="2020864"/>
                  <a:pt x="2146453" y="2017773"/>
                </a:cubicBezTo>
                <a:lnTo>
                  <a:pt x="2148722" y="2016445"/>
                </a:lnTo>
                <a:lnTo>
                  <a:pt x="2154650" y="2023770"/>
                </a:lnTo>
                <a:cubicBezTo>
                  <a:pt x="2172202" y="2045393"/>
                  <a:pt x="2203044" y="2082988"/>
                  <a:pt x="2203944" y="2081278"/>
                </a:cubicBezTo>
                <a:lnTo>
                  <a:pt x="2203942" y="2081274"/>
                </a:lnTo>
                <a:lnTo>
                  <a:pt x="2198331" y="2076053"/>
                </a:lnTo>
                <a:cubicBezTo>
                  <a:pt x="2188454" y="2065187"/>
                  <a:pt x="2167814" y="2039985"/>
                  <a:pt x="2154650" y="2023768"/>
                </a:cubicBezTo>
                <a:lnTo>
                  <a:pt x="2148722" y="2016444"/>
                </a:lnTo>
                <a:lnTo>
                  <a:pt x="2146060" y="2013155"/>
                </a:lnTo>
                <a:cubicBezTo>
                  <a:pt x="2143960" y="2010550"/>
                  <a:pt x="2142736" y="2009027"/>
                  <a:pt x="2142736" y="2009027"/>
                </a:cubicBezTo>
                <a:lnTo>
                  <a:pt x="2149859" y="2007199"/>
                </a:lnTo>
                <a:lnTo>
                  <a:pt x="2149859" y="2007199"/>
                </a:lnTo>
                <a:lnTo>
                  <a:pt x="2149858" y="2007199"/>
                </a:lnTo>
                <a:lnTo>
                  <a:pt x="2142735" y="2009027"/>
                </a:lnTo>
                <a:cubicBezTo>
                  <a:pt x="2142735" y="2009027"/>
                  <a:pt x="2143959" y="2010550"/>
                  <a:pt x="2146059" y="2013155"/>
                </a:cubicBezTo>
                <a:lnTo>
                  <a:pt x="2148721" y="2016444"/>
                </a:lnTo>
                <a:lnTo>
                  <a:pt x="2146452" y="2017772"/>
                </a:lnTo>
                <a:cubicBezTo>
                  <a:pt x="2139850" y="2020863"/>
                  <a:pt x="2129921" y="2024356"/>
                  <a:pt x="2116609" y="2025965"/>
                </a:cubicBezTo>
                <a:cubicBezTo>
                  <a:pt x="2118540" y="2029093"/>
                  <a:pt x="2119666" y="2030699"/>
                  <a:pt x="2119666" y="2030699"/>
                </a:cubicBezTo>
                <a:lnTo>
                  <a:pt x="2114208" y="2034823"/>
                </a:lnTo>
                <a:lnTo>
                  <a:pt x="2086229" y="2055963"/>
                </a:lnTo>
                <a:lnTo>
                  <a:pt x="2090724" y="2046626"/>
                </a:lnTo>
                <a:lnTo>
                  <a:pt x="2090723" y="2046626"/>
                </a:lnTo>
                <a:lnTo>
                  <a:pt x="2086229" y="2055962"/>
                </a:lnTo>
                <a:lnTo>
                  <a:pt x="2058213" y="2077129"/>
                </a:lnTo>
                <a:lnTo>
                  <a:pt x="2032576" y="2051873"/>
                </a:lnTo>
                <a:lnTo>
                  <a:pt x="2023339" y="2037494"/>
                </a:lnTo>
                <a:lnTo>
                  <a:pt x="2023338" y="2037494"/>
                </a:lnTo>
                <a:lnTo>
                  <a:pt x="1999756" y="2000788"/>
                </a:lnTo>
                <a:cubicBezTo>
                  <a:pt x="1897133" y="1862758"/>
                  <a:pt x="1611763" y="1610742"/>
                  <a:pt x="1134163" y="1618850"/>
                </a:cubicBezTo>
                <a:cubicBezTo>
                  <a:pt x="588244" y="1628061"/>
                  <a:pt x="-27376" y="1269535"/>
                  <a:pt x="269218" y="749794"/>
                </a:cubicBezTo>
                <a:cubicBezTo>
                  <a:pt x="565619" y="230163"/>
                  <a:pt x="1186811" y="662487"/>
                  <a:pt x="1186811" y="662487"/>
                </a:cubicBezTo>
                <a:lnTo>
                  <a:pt x="1177113" y="648530"/>
                </a:lnTo>
                <a:cubicBezTo>
                  <a:pt x="1127657" y="574048"/>
                  <a:pt x="914846" y="215793"/>
                  <a:pt x="1261809" y="38195"/>
                </a:cubicBezTo>
                <a:cubicBezTo>
                  <a:pt x="1310372" y="13349"/>
                  <a:pt x="1361661" y="1100"/>
                  <a:pt x="1413931" y="70"/>
                </a:cubicBezTo>
                <a:close/>
              </a:path>
            </a:pathLst>
          </a:custGeom>
          <a:solidFill>
            <a:srgbClr val="499F5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89CEE7C4-5508-43A1-801A-F5A98FDDD486}"/>
              </a:ext>
            </a:extLst>
          </p:cNvPr>
          <p:cNvSpPr/>
          <p:nvPr/>
        </p:nvSpPr>
        <p:spPr>
          <a:xfrm>
            <a:off x="3954608" y="3640711"/>
            <a:ext cx="2225897" cy="2946773"/>
          </a:xfrm>
          <a:custGeom>
            <a:avLst/>
            <a:gdLst>
              <a:gd name="connsiteX0" fmla="*/ 2172608 w 2225897"/>
              <a:gd name="connsiteY0" fmla="*/ 0 h 2946773"/>
              <a:gd name="connsiteX1" fmla="*/ 2217558 w 2225897"/>
              <a:gd name="connsiteY1" fmla="*/ 72155 h 2946773"/>
              <a:gd name="connsiteX2" fmla="*/ 2225897 w 2225897"/>
              <a:gd name="connsiteY2" fmla="*/ 89759 h 2946773"/>
              <a:gd name="connsiteX3" fmla="*/ 2223527 w 2225897"/>
              <a:gd name="connsiteY3" fmla="*/ 118299 h 2946773"/>
              <a:gd name="connsiteX4" fmla="*/ 236264 w 2225897"/>
              <a:gd name="connsiteY4" fmla="*/ 2931649 h 2946773"/>
              <a:gd name="connsiteX5" fmla="*/ 74385 w 2225897"/>
              <a:gd name="connsiteY5" fmla="*/ 2919591 h 2946773"/>
              <a:gd name="connsiteX6" fmla="*/ 70664 w 2225897"/>
              <a:gd name="connsiteY6" fmla="*/ 2917099 h 2946773"/>
              <a:gd name="connsiteX7" fmla="*/ 118570 w 2225897"/>
              <a:gd name="connsiteY7" fmla="*/ 2616190 h 2946773"/>
              <a:gd name="connsiteX8" fmla="*/ 2119738 w 2225897"/>
              <a:gd name="connsiteY8" fmla="*/ 181839 h 2946773"/>
              <a:gd name="connsiteX9" fmla="*/ 2137210 w 2225897"/>
              <a:gd name="connsiteY9" fmla="*/ 33232 h 2946773"/>
              <a:gd name="connsiteX10" fmla="*/ 2137627 w 2225897"/>
              <a:gd name="connsiteY10" fmla="*/ 32712 h 2946773"/>
              <a:gd name="connsiteX11" fmla="*/ 2172608 w 2225897"/>
              <a:gd name="connsiteY11" fmla="*/ 0 h 294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25897" h="2946773">
                <a:moveTo>
                  <a:pt x="2172608" y="0"/>
                </a:moveTo>
                <a:lnTo>
                  <a:pt x="2217558" y="72155"/>
                </a:lnTo>
                <a:lnTo>
                  <a:pt x="2225897" y="89759"/>
                </a:lnTo>
                <a:lnTo>
                  <a:pt x="2223527" y="118299"/>
                </a:lnTo>
                <a:cubicBezTo>
                  <a:pt x="2179161" y="599552"/>
                  <a:pt x="1906685" y="2196960"/>
                  <a:pt x="236264" y="2931649"/>
                </a:cubicBezTo>
                <a:cubicBezTo>
                  <a:pt x="183470" y="2954835"/>
                  <a:pt x="122109" y="2951780"/>
                  <a:pt x="74385" y="2919591"/>
                </a:cubicBezTo>
                <a:cubicBezTo>
                  <a:pt x="73073" y="2918783"/>
                  <a:pt x="71851" y="2917830"/>
                  <a:pt x="70664" y="2917099"/>
                </a:cubicBezTo>
                <a:cubicBezTo>
                  <a:pt x="-43304" y="2837322"/>
                  <a:pt x="-13729" y="2659485"/>
                  <a:pt x="118570" y="2616190"/>
                </a:cubicBezTo>
                <a:cubicBezTo>
                  <a:pt x="1324999" y="2221633"/>
                  <a:pt x="1968494" y="1192235"/>
                  <a:pt x="2119738" y="181839"/>
                </a:cubicBezTo>
                <a:lnTo>
                  <a:pt x="2137210" y="33232"/>
                </a:lnTo>
                <a:lnTo>
                  <a:pt x="2137627" y="32712"/>
                </a:lnTo>
                <a:lnTo>
                  <a:pt x="2172608" y="0"/>
                </a:lnTo>
                <a:close/>
              </a:path>
            </a:pathLst>
          </a:custGeom>
          <a:solidFill>
            <a:srgbClr val="2F764E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BE6E2366-16D1-48EC-B760-F3210D833E7D}"/>
              </a:ext>
            </a:extLst>
          </p:cNvPr>
          <p:cNvSpPr/>
          <p:nvPr/>
        </p:nvSpPr>
        <p:spPr>
          <a:xfrm>
            <a:off x="4838155" y="2095158"/>
            <a:ext cx="2768990" cy="2672222"/>
          </a:xfrm>
          <a:custGeom>
            <a:avLst/>
            <a:gdLst>
              <a:gd name="connsiteX0" fmla="*/ 1217236 w 2768990"/>
              <a:gd name="connsiteY0" fmla="*/ 1519789 h 2672222"/>
              <a:gd name="connsiteX1" fmla="*/ 1219337 w 2768990"/>
              <a:gd name="connsiteY1" fmla="*/ 1521560 h 2672222"/>
              <a:gd name="connsiteX2" fmla="*/ 561446 w 2768990"/>
              <a:gd name="connsiteY2" fmla="*/ 2034078 h 2672222"/>
              <a:gd name="connsiteX3" fmla="*/ 0 w 2768990"/>
              <a:gd name="connsiteY3" fmla="*/ 2240422 h 2672222"/>
              <a:gd name="connsiteX4" fmla="*/ 50749 w 2768990"/>
              <a:gd name="connsiteY4" fmla="*/ 2190357 h 2672222"/>
              <a:gd name="connsiteX5" fmla="*/ 20000 w 2768990"/>
              <a:gd name="connsiteY5" fmla="*/ 2197526 h 2672222"/>
              <a:gd name="connsiteX6" fmla="*/ 549980 w 2768990"/>
              <a:gd name="connsiteY6" fmla="*/ 1987207 h 2672222"/>
              <a:gd name="connsiteX7" fmla="*/ 1217236 w 2768990"/>
              <a:gd name="connsiteY7" fmla="*/ 1519789 h 2672222"/>
              <a:gd name="connsiteX8" fmla="*/ 1423240 w 2768990"/>
              <a:gd name="connsiteY8" fmla="*/ 1485047 h 2672222"/>
              <a:gd name="connsiteX9" fmla="*/ 2152867 w 2768990"/>
              <a:gd name="connsiteY9" fmla="*/ 2670519 h 2672222"/>
              <a:gd name="connsiteX10" fmla="*/ 2150515 w 2768990"/>
              <a:gd name="connsiteY10" fmla="*/ 2671366 h 2672222"/>
              <a:gd name="connsiteX11" fmla="*/ 1822026 w 2768990"/>
              <a:gd name="connsiteY11" fmla="*/ 2042712 h 2672222"/>
              <a:gd name="connsiteX12" fmla="*/ 1420859 w 2768990"/>
              <a:gd name="connsiteY12" fmla="*/ 1487041 h 2672222"/>
              <a:gd name="connsiteX13" fmla="*/ 1423240 w 2768990"/>
              <a:gd name="connsiteY13" fmla="*/ 1485047 h 2672222"/>
              <a:gd name="connsiteX14" fmla="*/ 2766687 w 2768990"/>
              <a:gd name="connsiteY14" fmla="*/ 595431 h 2672222"/>
              <a:gd name="connsiteX15" fmla="*/ 2768638 w 2768990"/>
              <a:gd name="connsiteY15" fmla="*/ 597095 h 2672222"/>
              <a:gd name="connsiteX16" fmla="*/ 2135289 w 2768990"/>
              <a:gd name="connsiteY16" fmla="*/ 1102044 h 2672222"/>
              <a:gd name="connsiteX17" fmla="*/ 1792151 w 2768990"/>
              <a:gd name="connsiteY17" fmla="*/ 1268977 h 2672222"/>
              <a:gd name="connsiteX18" fmla="*/ 1380959 w 2768990"/>
              <a:gd name="connsiteY18" fmla="*/ 1402154 h 2672222"/>
              <a:gd name="connsiteX19" fmla="*/ 2126078 w 2768990"/>
              <a:gd name="connsiteY19" fmla="*/ 1060884 h 2672222"/>
              <a:gd name="connsiteX20" fmla="*/ 2766687 w 2768990"/>
              <a:gd name="connsiteY20" fmla="*/ 595431 h 2672222"/>
              <a:gd name="connsiteX21" fmla="*/ 388393 w 2768990"/>
              <a:gd name="connsiteY21" fmla="*/ 0 h 2672222"/>
              <a:gd name="connsiteX22" fmla="*/ 798429 w 2768990"/>
              <a:gd name="connsiteY22" fmla="*/ 354489 h 2672222"/>
              <a:gd name="connsiteX23" fmla="*/ 1170214 w 2768990"/>
              <a:gd name="connsiteY23" fmla="*/ 1037527 h 2672222"/>
              <a:gd name="connsiteX24" fmla="*/ 1167848 w 2768990"/>
              <a:gd name="connsiteY24" fmla="*/ 1038375 h 2672222"/>
              <a:gd name="connsiteX25" fmla="*/ 379176 w 2768990"/>
              <a:gd name="connsiteY25" fmla="*/ 25015 h 2672222"/>
              <a:gd name="connsiteX26" fmla="*/ 421068 w 2768990"/>
              <a:gd name="connsiteY26" fmla="*/ 51516 h 2672222"/>
              <a:gd name="connsiteX27" fmla="*/ 388393 w 2768990"/>
              <a:gd name="connsiteY27" fmla="*/ 0 h 2672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768990" h="2672222">
                <a:moveTo>
                  <a:pt x="1217236" y="1519789"/>
                </a:moveTo>
                <a:cubicBezTo>
                  <a:pt x="1218491" y="1518517"/>
                  <a:pt x="1220592" y="1520288"/>
                  <a:pt x="1219337" y="1521560"/>
                </a:cubicBezTo>
                <a:cubicBezTo>
                  <a:pt x="1042731" y="1728737"/>
                  <a:pt x="799762" y="1904855"/>
                  <a:pt x="561446" y="2034078"/>
                </a:cubicBezTo>
                <a:cubicBezTo>
                  <a:pt x="388109" y="2127999"/>
                  <a:pt x="195314" y="2197802"/>
                  <a:pt x="0" y="2240422"/>
                </a:cubicBezTo>
                <a:cubicBezTo>
                  <a:pt x="30212" y="2208860"/>
                  <a:pt x="50749" y="2190357"/>
                  <a:pt x="50749" y="2190357"/>
                </a:cubicBezTo>
                <a:cubicBezTo>
                  <a:pt x="40080" y="2193193"/>
                  <a:pt x="30207" y="2195088"/>
                  <a:pt x="20000" y="2197526"/>
                </a:cubicBezTo>
                <a:cubicBezTo>
                  <a:pt x="199673" y="2135660"/>
                  <a:pt x="381755" y="2081073"/>
                  <a:pt x="549980" y="1987207"/>
                </a:cubicBezTo>
                <a:cubicBezTo>
                  <a:pt x="782054" y="1857752"/>
                  <a:pt x="1032153" y="1712814"/>
                  <a:pt x="1217236" y="1519789"/>
                </a:cubicBezTo>
                <a:close/>
                <a:moveTo>
                  <a:pt x="1423240" y="1485047"/>
                </a:moveTo>
                <a:cubicBezTo>
                  <a:pt x="1762794" y="1809667"/>
                  <a:pt x="2019681" y="2219417"/>
                  <a:pt x="2152867" y="2670519"/>
                </a:cubicBezTo>
                <a:cubicBezTo>
                  <a:pt x="2153238" y="2672118"/>
                  <a:pt x="2150886" y="2672965"/>
                  <a:pt x="2150515" y="2671366"/>
                </a:cubicBezTo>
                <a:cubicBezTo>
                  <a:pt x="2077896" y="2448169"/>
                  <a:pt x="1949334" y="2238424"/>
                  <a:pt x="1822026" y="2042712"/>
                </a:cubicBezTo>
                <a:cubicBezTo>
                  <a:pt x="1697770" y="1851622"/>
                  <a:pt x="1572754" y="1657802"/>
                  <a:pt x="1420859" y="1487041"/>
                </a:cubicBezTo>
                <a:cubicBezTo>
                  <a:pt x="1419690" y="1485636"/>
                  <a:pt x="1421964" y="1483816"/>
                  <a:pt x="1423240" y="1485047"/>
                </a:cubicBezTo>
                <a:close/>
                <a:moveTo>
                  <a:pt x="2766687" y="595431"/>
                </a:moveTo>
                <a:cubicBezTo>
                  <a:pt x="2767841" y="594295"/>
                  <a:pt x="2769793" y="595959"/>
                  <a:pt x="2768638" y="597095"/>
                </a:cubicBezTo>
                <a:cubicBezTo>
                  <a:pt x="2585700" y="800344"/>
                  <a:pt x="2373391" y="967643"/>
                  <a:pt x="2135289" y="1102044"/>
                </a:cubicBezTo>
                <a:cubicBezTo>
                  <a:pt x="2024304" y="1164706"/>
                  <a:pt x="1908860" y="1218231"/>
                  <a:pt x="1792151" y="1268977"/>
                </a:cubicBezTo>
                <a:cubicBezTo>
                  <a:pt x="1663502" y="1324608"/>
                  <a:pt x="1518533" y="1372573"/>
                  <a:pt x="1380959" y="1402154"/>
                </a:cubicBezTo>
                <a:cubicBezTo>
                  <a:pt x="1635667" y="1326709"/>
                  <a:pt x="1895873" y="1190988"/>
                  <a:pt x="2126078" y="1060884"/>
                </a:cubicBezTo>
                <a:cubicBezTo>
                  <a:pt x="2356081" y="931040"/>
                  <a:pt x="2579311" y="782861"/>
                  <a:pt x="2766687" y="595431"/>
                </a:cubicBezTo>
                <a:close/>
                <a:moveTo>
                  <a:pt x="388393" y="0"/>
                </a:moveTo>
                <a:cubicBezTo>
                  <a:pt x="537654" y="102473"/>
                  <a:pt x="678404" y="214597"/>
                  <a:pt x="798429" y="354489"/>
                </a:cubicBezTo>
                <a:cubicBezTo>
                  <a:pt x="969321" y="553889"/>
                  <a:pt x="1094116" y="786540"/>
                  <a:pt x="1170214" y="1037527"/>
                </a:cubicBezTo>
                <a:cubicBezTo>
                  <a:pt x="1170840" y="1039078"/>
                  <a:pt x="1168485" y="1039907"/>
                  <a:pt x="1167848" y="1038375"/>
                </a:cubicBezTo>
                <a:cubicBezTo>
                  <a:pt x="1008707" y="616428"/>
                  <a:pt x="717683" y="300405"/>
                  <a:pt x="379176" y="25015"/>
                </a:cubicBezTo>
                <a:cubicBezTo>
                  <a:pt x="405878" y="40788"/>
                  <a:pt x="421068" y="51516"/>
                  <a:pt x="421068" y="51516"/>
                </a:cubicBezTo>
                <a:cubicBezTo>
                  <a:pt x="421068" y="51516"/>
                  <a:pt x="406821" y="32200"/>
                  <a:pt x="388393" y="0"/>
                </a:cubicBezTo>
                <a:close/>
              </a:path>
            </a:pathLst>
          </a:custGeom>
          <a:solidFill>
            <a:srgbClr val="2F764E"/>
          </a:solidFill>
          <a:ln w="12700">
            <a:miter lim="400000"/>
          </a:ln>
        </p:spPr>
        <p:txBody>
          <a:bodyPr rot="0" spcFirstLastPara="0" vertOverflow="overflow" horzOverflow="overflow" vert="horz" wrap="square" lIns="38100" tIns="38100" rIns="381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3000">
              <a:solidFill>
                <a:srgbClr val="FFFFFF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2C77BCA-8F61-4031-BA1C-EB7168F9BB00}"/>
              </a:ext>
            </a:extLst>
          </p:cNvPr>
          <p:cNvGrpSpPr/>
          <p:nvPr/>
        </p:nvGrpSpPr>
        <p:grpSpPr>
          <a:xfrm>
            <a:off x="8380688" y="2896657"/>
            <a:ext cx="3332967" cy="3681673"/>
            <a:chOff x="8380688" y="1233619"/>
            <a:chExt cx="3332967" cy="3681673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CB53DD4-AB93-42C2-8DB4-69937400D8A0}"/>
                </a:ext>
              </a:extLst>
            </p:cNvPr>
            <p:cNvSpPr txBox="1"/>
            <p:nvPr/>
          </p:nvSpPr>
          <p:spPr>
            <a:xfrm>
              <a:off x="8380688" y="1233619"/>
              <a:ext cx="2937088" cy="58477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ru-RU" sz="1600" b="1" dirty="0" smtClean="0"/>
                <a:t>Решение проблем промышленных отходов</a:t>
              </a:r>
              <a:endParaRPr lang="en-US" sz="1600" b="1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3F800E2-B14C-4404-8CCC-1FA95D5F89F8}"/>
                </a:ext>
              </a:extLst>
            </p:cNvPr>
            <p:cNvSpPr txBox="1"/>
            <p:nvPr/>
          </p:nvSpPr>
          <p:spPr>
            <a:xfrm>
              <a:off x="8784362" y="1806749"/>
              <a:ext cx="2929293" cy="310854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Промышленные отходы - это вещества, которые образованы в процессе производства (выбросы в атмосферу, шлак, разливы нефти, отработанные воды). Эти отходы  намного опаснее, чем отходы образуемые человеком в повседневной жизни. Раздельный сбор мусора снижает данную проблему в разы, т.к. для производства продуктов из вторичного сырья  требуется от 5 до 20% от того объема затрат, который уходит на первичное производство.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A89FE7D-DF3D-439A-B1D8-13B3A08D6170}"/>
              </a:ext>
            </a:extLst>
          </p:cNvPr>
          <p:cNvGrpSpPr/>
          <p:nvPr/>
        </p:nvGrpSpPr>
        <p:grpSpPr>
          <a:xfrm>
            <a:off x="520421" y="4114871"/>
            <a:ext cx="2929293" cy="2472613"/>
            <a:chOff x="301083" y="2666067"/>
            <a:chExt cx="2929293" cy="2472613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38D2B4-879B-4788-93E6-701405878904}"/>
                </a:ext>
              </a:extLst>
            </p:cNvPr>
            <p:cNvSpPr txBox="1"/>
            <p:nvPr/>
          </p:nvSpPr>
          <p:spPr>
            <a:xfrm>
              <a:off x="772835" y="2666067"/>
              <a:ext cx="2434401" cy="830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ru-RU" sz="1600" b="1" dirty="0" smtClean="0"/>
                <a:t>Экономию энергии и предотвращение загрязнения воздуха</a:t>
              </a:r>
              <a:endParaRPr lang="en-US" sz="1600" b="1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120AEF6-699A-43BA-9109-28596E58555F}"/>
                </a:ext>
              </a:extLst>
            </p:cNvPr>
            <p:cNvSpPr txBox="1"/>
            <p:nvPr/>
          </p:nvSpPr>
          <p:spPr>
            <a:xfrm>
              <a:off x="301083" y="3538242"/>
              <a:ext cx="2929293" cy="160043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Переработка отходов – лучший вариант для сохранения природных ресурсов нашей планеты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Обработка переработанных материалов требует намного меньше энергии, нежели обрабатываемый материал, который никогда не использовался ранее.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99C4111-A559-4F91-A1F4-EFD27A2E1246}"/>
              </a:ext>
            </a:extLst>
          </p:cNvPr>
          <p:cNvGrpSpPr/>
          <p:nvPr/>
        </p:nvGrpSpPr>
        <p:grpSpPr>
          <a:xfrm>
            <a:off x="8332560" y="817885"/>
            <a:ext cx="3381095" cy="1969770"/>
            <a:chOff x="8653900" y="1324896"/>
            <a:chExt cx="3381095" cy="196977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4AE4FBC7-6FA4-41C1-B409-2E4339BC1DC0}"/>
                </a:ext>
              </a:extLst>
            </p:cNvPr>
            <p:cNvSpPr txBox="1"/>
            <p:nvPr/>
          </p:nvSpPr>
          <p:spPr>
            <a:xfrm>
              <a:off x="8653900" y="1324896"/>
              <a:ext cx="2937088" cy="58477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ru-RU" sz="1600" b="1" dirty="0" smtClean="0"/>
                <a:t>Экономию ресурсов и их возврат в цикл производства</a:t>
              </a:r>
              <a:endParaRPr lang="en-US" sz="1600" b="1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B5B4C41D-5C74-4DD3-AD9B-48BF4C9D6EBF}"/>
                </a:ext>
              </a:extLst>
            </p:cNvPr>
            <p:cNvSpPr txBox="1"/>
            <p:nvPr/>
          </p:nvSpPr>
          <p:spPr>
            <a:xfrm>
              <a:off x="9105702" y="1909671"/>
              <a:ext cx="2929293" cy="138499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На производство мусора расходуется большое количество ресурсов : нефть, древесина чистая вода. Раздельный сбор мусора позволяет этим ресурсам не пропадать, а использоваться для производства новой продукции.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2A571EE-E17B-488E-AFAD-8277062BD077}"/>
              </a:ext>
            </a:extLst>
          </p:cNvPr>
          <p:cNvGrpSpPr/>
          <p:nvPr/>
        </p:nvGrpSpPr>
        <p:grpSpPr>
          <a:xfrm>
            <a:off x="525423" y="800335"/>
            <a:ext cx="2901151" cy="3085031"/>
            <a:chOff x="426113" y="2564995"/>
            <a:chExt cx="2984246" cy="3085031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652888A-7181-4ABC-B58E-446ED63B74BA}"/>
                </a:ext>
              </a:extLst>
            </p:cNvPr>
            <p:cNvSpPr txBox="1"/>
            <p:nvPr/>
          </p:nvSpPr>
          <p:spPr>
            <a:xfrm>
              <a:off x="899113" y="2564995"/>
              <a:ext cx="2511246" cy="58477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ru-RU" sz="1600" b="1" dirty="0" smtClean="0"/>
                <a:t>Улучшение экологической обстановке</a:t>
              </a:r>
              <a:endParaRPr lang="en-US" sz="1600" b="1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0F090E2E-87FB-4269-9517-5D793BC4BC08}"/>
                </a:ext>
              </a:extLst>
            </p:cNvPr>
            <p:cNvSpPr txBox="1"/>
            <p:nvPr/>
          </p:nvSpPr>
          <p:spPr>
            <a:xfrm>
              <a:off x="426113" y="3187813"/>
              <a:ext cx="2929293" cy="246221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90% отходов перерабатываемы, оставшиеся 10% должны быть изолированы от почв и подводных вод на полигонах.</a:t>
              </a:r>
            </a:p>
            <a:p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Раздельный сбор и переработка мусора позволяют отказаться от мусоросжигания и пиролиза. Данная система уменьшает влияние на окружающую среду, уменьшает вредные выбросы и восстанавливает природную систему.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C453053-F6CA-4D9F-8597-6F31816F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40636" cy="9331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Что дает раздельный сбор мусора?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95" name="Graphic 94" descr="Users">
            <a:extLst>
              <a:ext uri="{FF2B5EF4-FFF2-40B4-BE49-F238E27FC236}">
                <a16:creationId xmlns:a16="http://schemas.microsoft.com/office/drawing/2014/main" id="{C415DA09-A4C7-4723-8594-541F793EC9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23672" y="2268926"/>
            <a:ext cx="577347" cy="577347"/>
          </a:xfrm>
          <a:prstGeom prst="rect">
            <a:avLst/>
          </a:prstGeom>
        </p:spPr>
      </p:pic>
      <p:pic>
        <p:nvPicPr>
          <p:cNvPr id="96" name="Graphic 95" descr="Puzzle">
            <a:extLst>
              <a:ext uri="{FF2B5EF4-FFF2-40B4-BE49-F238E27FC236}">
                <a16:creationId xmlns:a16="http://schemas.microsoft.com/office/drawing/2014/main" id="{C9696452-A34C-4EEE-8137-50BCE50057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739580" y="4446712"/>
            <a:ext cx="577347" cy="577347"/>
          </a:xfrm>
          <a:prstGeom prst="rect">
            <a:avLst/>
          </a:prstGeom>
        </p:spPr>
      </p:pic>
      <p:pic>
        <p:nvPicPr>
          <p:cNvPr id="97" name="Graphic 96" descr="Lightbulb">
            <a:extLst>
              <a:ext uri="{FF2B5EF4-FFF2-40B4-BE49-F238E27FC236}">
                <a16:creationId xmlns:a16="http://schemas.microsoft.com/office/drawing/2014/main" id="{F79EEDEA-3F6E-4E4E-917E-246D4921B4F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994023" y="4309149"/>
            <a:ext cx="577347" cy="577347"/>
          </a:xfrm>
          <a:prstGeom prst="rect">
            <a:avLst/>
          </a:prstGeom>
        </p:spPr>
      </p:pic>
      <p:pic>
        <p:nvPicPr>
          <p:cNvPr id="98" name="Graphic 97" descr="Rocket">
            <a:extLst>
              <a:ext uri="{FF2B5EF4-FFF2-40B4-BE49-F238E27FC236}">
                <a16:creationId xmlns:a16="http://schemas.microsoft.com/office/drawing/2014/main" id="{A1AC87BB-29F5-4B7F-8161-493988BA60B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807403" y="2186315"/>
            <a:ext cx="577347" cy="577347"/>
          </a:xfrm>
          <a:prstGeom prst="rect">
            <a:avLst/>
          </a:prstGeom>
        </p:spPr>
      </p:pic>
      <p:pic>
        <p:nvPicPr>
          <p:cNvPr id="99" name="Graphic 98" descr="Users">
            <a:extLst>
              <a:ext uri="{FF2B5EF4-FFF2-40B4-BE49-F238E27FC236}">
                <a16:creationId xmlns:a16="http://schemas.microsoft.com/office/drawing/2014/main" id="{5468B785-61BA-436D-BA19-0E1625C188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42133" y="787197"/>
            <a:ext cx="588604" cy="588604"/>
          </a:xfrm>
          <a:prstGeom prst="rect">
            <a:avLst/>
          </a:prstGeom>
        </p:spPr>
      </p:pic>
      <p:pic>
        <p:nvPicPr>
          <p:cNvPr id="100" name="Graphic 99" descr="Puzzle">
            <a:extLst>
              <a:ext uri="{FF2B5EF4-FFF2-40B4-BE49-F238E27FC236}">
                <a16:creationId xmlns:a16="http://schemas.microsoft.com/office/drawing/2014/main" id="{625378DC-8F6C-4846-8037-F6030B99221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11317776" y="2912615"/>
            <a:ext cx="577347" cy="577347"/>
          </a:xfrm>
          <a:prstGeom prst="rect">
            <a:avLst/>
          </a:prstGeom>
        </p:spPr>
      </p:pic>
      <p:pic>
        <p:nvPicPr>
          <p:cNvPr id="101" name="Graphic 100" descr="Lightbulb">
            <a:extLst>
              <a:ext uri="{FF2B5EF4-FFF2-40B4-BE49-F238E27FC236}">
                <a16:creationId xmlns:a16="http://schemas.microsoft.com/office/drawing/2014/main" id="{07F7622F-FC8A-4C7A-869E-92B2761CA7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1326758" y="826914"/>
            <a:ext cx="509169" cy="509169"/>
          </a:xfrm>
          <a:prstGeom prst="rect">
            <a:avLst/>
          </a:prstGeom>
        </p:spPr>
      </p:pic>
      <p:pic>
        <p:nvPicPr>
          <p:cNvPr id="102" name="Graphic 101" descr="Rocket">
            <a:extLst>
              <a:ext uri="{FF2B5EF4-FFF2-40B4-BE49-F238E27FC236}">
                <a16:creationId xmlns:a16="http://schemas.microsoft.com/office/drawing/2014/main" id="{04CC7279-E19B-46A8-B93D-AF79E59C726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380138" y="4325147"/>
            <a:ext cx="545141" cy="54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77" y="119089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Цели и задачи раздельной утилизации отходов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AB44941-17BD-4D92-A792-E3A2B299A24B}"/>
              </a:ext>
            </a:extLst>
          </p:cNvPr>
          <p:cNvSpPr/>
          <p:nvPr/>
        </p:nvSpPr>
        <p:spPr>
          <a:xfrm>
            <a:off x="5000444" y="2495550"/>
            <a:ext cx="3211922" cy="3810115"/>
          </a:xfrm>
          <a:custGeom>
            <a:avLst/>
            <a:gdLst>
              <a:gd name="connsiteX0" fmla="*/ 2054414 w 4647868"/>
              <a:gd name="connsiteY0" fmla="*/ 0 h 5513493"/>
              <a:gd name="connsiteX1" fmla="*/ 3103139 w 4647868"/>
              <a:gd name="connsiteY1" fmla="*/ 286948 h 5513493"/>
              <a:gd name="connsiteX2" fmla="*/ 4107455 w 4647868"/>
              <a:gd name="connsiteY2" fmla="*/ 2131611 h 5513493"/>
              <a:gd name="connsiteX3" fmla="*/ 4107455 w 4647868"/>
              <a:gd name="connsiteY3" fmla="*/ 2165771 h 5513493"/>
              <a:gd name="connsiteX4" fmla="*/ 4578869 w 4647868"/>
              <a:gd name="connsiteY4" fmla="*/ 2985621 h 5513493"/>
              <a:gd name="connsiteX5" fmla="*/ 4408067 w 4647868"/>
              <a:gd name="connsiteY5" fmla="*/ 3463867 h 5513493"/>
              <a:gd name="connsiteX6" fmla="*/ 4107455 w 4647868"/>
              <a:gd name="connsiteY6" fmla="*/ 3463867 h 5513493"/>
              <a:gd name="connsiteX7" fmla="*/ 4107455 w 4647868"/>
              <a:gd name="connsiteY7" fmla="*/ 3873793 h 5513493"/>
              <a:gd name="connsiteX8" fmla="*/ 3875164 w 4647868"/>
              <a:gd name="connsiteY8" fmla="*/ 4454520 h 5513493"/>
              <a:gd name="connsiteX9" fmla="*/ 3301269 w 4647868"/>
              <a:gd name="connsiteY9" fmla="*/ 4693643 h 5513493"/>
              <a:gd name="connsiteX10" fmla="*/ 2966497 w 4647868"/>
              <a:gd name="connsiteY10" fmla="*/ 4693643 h 5513493"/>
              <a:gd name="connsiteX11" fmla="*/ 2966497 w 4647868"/>
              <a:gd name="connsiteY11" fmla="*/ 5513493 h 5513493"/>
              <a:gd name="connsiteX12" fmla="*/ 807558 w 4647868"/>
              <a:gd name="connsiteY12" fmla="*/ 5513493 h 5513493"/>
              <a:gd name="connsiteX13" fmla="*/ 807558 w 4647868"/>
              <a:gd name="connsiteY13" fmla="*/ 3784975 h 5513493"/>
              <a:gd name="connsiteX14" fmla="*/ 1372 w 4647868"/>
              <a:gd name="connsiteY14" fmla="*/ 2131611 h 5513493"/>
              <a:gd name="connsiteX15" fmla="*/ 1005688 w 4647868"/>
              <a:gd name="connsiteY15" fmla="*/ 286948 h 5513493"/>
              <a:gd name="connsiteX16" fmla="*/ 2054414 w 4647868"/>
              <a:gd name="connsiteY16" fmla="*/ 0 h 551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47868" h="5513493">
                <a:moveTo>
                  <a:pt x="2054414" y="0"/>
                </a:moveTo>
                <a:cubicBezTo>
                  <a:pt x="2416515" y="0"/>
                  <a:pt x="2778615" y="95650"/>
                  <a:pt x="3103139" y="286948"/>
                </a:cubicBezTo>
                <a:cubicBezTo>
                  <a:pt x="3752187" y="676376"/>
                  <a:pt x="4134784" y="1380081"/>
                  <a:pt x="4107455" y="2131611"/>
                </a:cubicBezTo>
                <a:lnTo>
                  <a:pt x="4107455" y="2165771"/>
                </a:lnTo>
                <a:lnTo>
                  <a:pt x="4578869" y="2985621"/>
                </a:lnTo>
                <a:cubicBezTo>
                  <a:pt x="4742839" y="3238409"/>
                  <a:pt x="4585701" y="3443371"/>
                  <a:pt x="4408067" y="3463867"/>
                </a:cubicBezTo>
                <a:lnTo>
                  <a:pt x="4107455" y="3463867"/>
                </a:lnTo>
                <a:lnTo>
                  <a:pt x="4107455" y="3873793"/>
                </a:lnTo>
                <a:cubicBezTo>
                  <a:pt x="4107455" y="4092419"/>
                  <a:pt x="4025470" y="4297382"/>
                  <a:pt x="3875164" y="4454520"/>
                </a:cubicBezTo>
                <a:cubicBezTo>
                  <a:pt x="3724858" y="4604826"/>
                  <a:pt x="3519896" y="4693643"/>
                  <a:pt x="3301269" y="4693643"/>
                </a:cubicBezTo>
                <a:lnTo>
                  <a:pt x="2966497" y="4693643"/>
                </a:lnTo>
                <a:lnTo>
                  <a:pt x="2966497" y="5513493"/>
                </a:lnTo>
                <a:lnTo>
                  <a:pt x="807558" y="5513493"/>
                </a:lnTo>
                <a:lnTo>
                  <a:pt x="807558" y="3784975"/>
                </a:lnTo>
                <a:cubicBezTo>
                  <a:pt x="295151" y="3388715"/>
                  <a:pt x="1372" y="2780659"/>
                  <a:pt x="1372" y="2131611"/>
                </a:cubicBezTo>
                <a:cubicBezTo>
                  <a:pt x="-25957" y="1380081"/>
                  <a:pt x="356640" y="669544"/>
                  <a:pt x="1005688" y="286948"/>
                </a:cubicBezTo>
                <a:cubicBezTo>
                  <a:pt x="1330213" y="95650"/>
                  <a:pt x="1692314" y="0"/>
                  <a:pt x="2054414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E98B0E01-0BB2-4F23-8023-6B2F50C2E725}"/>
              </a:ext>
            </a:extLst>
          </p:cNvPr>
          <p:cNvSpPr/>
          <p:nvPr/>
        </p:nvSpPr>
        <p:spPr>
          <a:xfrm>
            <a:off x="8090709" y="1505041"/>
            <a:ext cx="2925907" cy="1760619"/>
          </a:xfrm>
          <a:prstGeom prst="wedgeRectCallout">
            <a:avLst>
              <a:gd name="adj1" fmla="val -67121"/>
              <a:gd name="adj2" fmla="val 75872"/>
            </a:avLst>
          </a:prstGeom>
          <a:solidFill>
            <a:srgbClr val="83C937"/>
          </a:solidFill>
          <a:ln w="101600">
            <a:solidFill>
              <a:schemeClr val="bg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>
              <a:spcAft>
                <a:spcPts val="1200"/>
              </a:spcAft>
            </a:pPr>
            <a:r>
              <a:rPr lang="ru-RU" sz="2000" noProof="1">
                <a:solidFill>
                  <a:schemeClr val="tx1"/>
                </a:solidFill>
              </a:rPr>
              <a:t>Популяризация значимости экологического состояния природы среди молодёжи </a:t>
            </a:r>
            <a:endParaRPr lang="en-US" sz="2000" noProof="1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50A52E19-F8F8-49CB-BD5F-70B69BA55586}"/>
              </a:ext>
            </a:extLst>
          </p:cNvPr>
          <p:cNvSpPr/>
          <p:nvPr/>
        </p:nvSpPr>
        <p:spPr>
          <a:xfrm>
            <a:off x="1217026" y="1452446"/>
            <a:ext cx="3476626" cy="1843202"/>
          </a:xfrm>
          <a:prstGeom prst="wedgeRectCallout">
            <a:avLst>
              <a:gd name="adj1" fmla="val 62876"/>
              <a:gd name="adj2" fmla="val 71236"/>
            </a:avLst>
          </a:prstGeom>
          <a:solidFill>
            <a:schemeClr val="accent1">
              <a:lumMod val="50000"/>
            </a:schemeClr>
          </a:solidFill>
          <a:ln w="101600">
            <a:solidFill>
              <a:schemeClr val="bg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>
              <a:spcAft>
                <a:spcPts val="1200"/>
              </a:spcAft>
            </a:pPr>
            <a:r>
              <a:rPr lang="ru-RU" sz="2200" noProof="1"/>
              <a:t>Вовлечение молодёжи в активную деятельность по сохранению окружающей среды</a:t>
            </a:r>
            <a:endParaRPr lang="en-US" sz="2200" noProof="1">
              <a:latin typeface="Bell MT" panose="02020503060305020303" pitchFamily="18" charset="0"/>
            </a:endParaRPr>
          </a:p>
        </p:txBody>
      </p:sp>
      <p:sp>
        <p:nvSpPr>
          <p:cNvPr id="36" name="Speech Bubble: Rectangle 35">
            <a:extLst>
              <a:ext uri="{FF2B5EF4-FFF2-40B4-BE49-F238E27FC236}">
                <a16:creationId xmlns:a16="http://schemas.microsoft.com/office/drawing/2014/main" id="{25F791BE-49FC-4462-BD45-50F11FC2186B}"/>
              </a:ext>
            </a:extLst>
          </p:cNvPr>
          <p:cNvSpPr/>
          <p:nvPr/>
        </p:nvSpPr>
        <p:spPr>
          <a:xfrm>
            <a:off x="992270" y="3981016"/>
            <a:ext cx="3517143" cy="2258291"/>
          </a:xfrm>
          <a:prstGeom prst="wedgeRectCallout">
            <a:avLst>
              <a:gd name="adj1" fmla="val 64129"/>
              <a:gd name="adj2" fmla="val -35756"/>
            </a:avLst>
          </a:prstGeom>
          <a:solidFill>
            <a:srgbClr val="ED9433"/>
          </a:solidFill>
          <a:ln w="101600">
            <a:solidFill>
              <a:schemeClr val="bg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just">
              <a:spcAft>
                <a:spcPts val="1200"/>
              </a:spcAft>
            </a:pPr>
            <a:r>
              <a:rPr lang="ru-RU" sz="1600" noProof="1" smtClean="0">
                <a:solidFill>
                  <a:schemeClr val="tx1"/>
                </a:solidFill>
              </a:rPr>
              <a:t>Создание рекламной </a:t>
            </a:r>
            <a:r>
              <a:rPr lang="ru-RU" sz="1600" noProof="1">
                <a:solidFill>
                  <a:schemeClr val="tx1"/>
                </a:solidFill>
              </a:rPr>
              <a:t>компании по раздельному сбору мусора, проведение мастер-классов с известными спикерами и заседание круглых столов о защите окружающей среды и проблемах экологии</a:t>
            </a:r>
            <a:endParaRPr lang="en-US" sz="1600" noProof="1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id="{4EC3F90F-F3C2-4EB9-BCC3-A90622E4D7CE}"/>
              </a:ext>
            </a:extLst>
          </p:cNvPr>
          <p:cNvSpPr/>
          <p:nvPr/>
        </p:nvSpPr>
        <p:spPr>
          <a:xfrm>
            <a:off x="5199177" y="917553"/>
            <a:ext cx="2584740" cy="1069787"/>
          </a:xfrm>
          <a:prstGeom prst="wedgeRectCallout">
            <a:avLst>
              <a:gd name="adj1" fmla="val 2782"/>
              <a:gd name="adj2" fmla="val 123061"/>
            </a:avLst>
          </a:prstGeom>
          <a:solidFill>
            <a:srgbClr val="C00000"/>
          </a:solidFill>
          <a:ln w="101600">
            <a:solidFill>
              <a:schemeClr val="bg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37160" rtlCol="0" anchor="ctr"/>
          <a:lstStyle/>
          <a:p>
            <a:pPr>
              <a:spcAft>
                <a:spcPts val="1200"/>
              </a:spcAft>
            </a:pPr>
            <a:r>
              <a:rPr lang="ru-RU" sz="1600" noProof="1">
                <a:solidFill>
                  <a:schemeClr val="bg1"/>
                </a:solidFill>
              </a:rPr>
              <a:t>Организация точек раздельного сбора мусора на территории </a:t>
            </a:r>
            <a:r>
              <a:rPr lang="ru-RU" sz="1600" noProof="1" smtClean="0">
                <a:solidFill>
                  <a:schemeClr val="bg1"/>
                </a:solidFill>
              </a:rPr>
              <a:t>университета</a:t>
            </a:r>
            <a:endParaRPr lang="en-US" sz="1600" noProof="1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pic>
        <p:nvPicPr>
          <p:cNvPr id="38" name="Graphic 37" descr="Lightbulb">
            <a:extLst>
              <a:ext uri="{FF2B5EF4-FFF2-40B4-BE49-F238E27FC236}">
                <a16:creationId xmlns:a16="http://schemas.microsoft.com/office/drawing/2014/main" id="{22C1A37D-57CC-4D9D-B7CF-7A979FF37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14950" y="2947987"/>
            <a:ext cx="2162175" cy="21621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8000"/>
              </a:prstClr>
            </a:outerShdw>
          </a:effectLst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3F6A365D-7DB5-4FAD-BE46-3D9F34D03C77}"/>
              </a:ext>
            </a:extLst>
          </p:cNvPr>
          <p:cNvGrpSpPr/>
          <p:nvPr/>
        </p:nvGrpSpPr>
        <p:grpSpPr>
          <a:xfrm>
            <a:off x="8633101" y="3505298"/>
            <a:ext cx="3089892" cy="2785576"/>
            <a:chOff x="180132" y="1971512"/>
            <a:chExt cx="3089892" cy="2785576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769C871-7E16-4B91-A07D-475EAF8E3DCF}"/>
                </a:ext>
              </a:extLst>
            </p:cNvPr>
            <p:cNvSpPr txBox="1"/>
            <p:nvPr/>
          </p:nvSpPr>
          <p:spPr>
            <a:xfrm>
              <a:off x="180132" y="1971512"/>
              <a:ext cx="3089892" cy="95410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ru-RU" sz="2800" b="1" noProof="1" smtClean="0"/>
                <a:t>Цель нашего проекта</a:t>
              </a:r>
              <a:endParaRPr lang="en-US" sz="2800" b="1" noProof="1">
                <a:latin typeface="Bell MT" panose="02020503060305020303" pitchFamily="18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D26D223-222E-4206-BA6C-92F69689790A}"/>
                </a:ext>
              </a:extLst>
            </p:cNvPr>
            <p:cNvSpPr txBox="1"/>
            <p:nvPr/>
          </p:nvSpPr>
          <p:spPr>
            <a:xfrm>
              <a:off x="340731" y="2941206"/>
              <a:ext cx="2929293" cy="181588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algn="just"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</a:defRPr>
              </a:lvl1pPr>
            </a:lstStyle>
            <a:p>
              <a:pPr>
                <a:spcAft>
                  <a:spcPts val="1200"/>
                </a:spcAft>
              </a:pPr>
              <a:r>
                <a:rPr lang="ru-RU" sz="1400" noProof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Данный проект направлен на решение актуальных экологических проблем и приобщение молодежи к раздельному сбору мусора. Система раздельного сбора отходов уменьшает затраты природных ресурсов, улучшает экологию и образ жизни молодого поколения. </a:t>
              </a:r>
              <a:endParaRPr lang="en-US" sz="1400" noProof="1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102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A42D5A-A1F4-460C-9BD9-45FF7696DA36}"/>
              </a:ext>
            </a:extLst>
          </p:cNvPr>
          <p:cNvSpPr/>
          <p:nvPr/>
        </p:nvSpPr>
        <p:spPr>
          <a:xfrm>
            <a:off x="741508" y="2333769"/>
            <a:ext cx="3601892" cy="3691444"/>
          </a:xfrm>
          <a:prstGeom prst="rect">
            <a:avLst/>
          </a:prstGeom>
          <a:solidFill>
            <a:srgbClr val="5DB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/>
          <a:lstStyle/>
          <a:p>
            <a:pPr marL="285750" indent="-1800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</a:rPr>
              <a:t>Закупка и установка контейнеров для раздельного сбора мусора</a:t>
            </a:r>
          </a:p>
          <a:p>
            <a:pPr marL="285750" indent="-1800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</a:rPr>
              <a:t>Подготовка рекламной компании по сбору мусора</a:t>
            </a:r>
          </a:p>
          <a:p>
            <a:pPr marL="285750" indent="-1800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</a:rPr>
              <a:t>Проведение мастер-классов по раздельной сортировке отходов.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D7D8FE8-20D3-4D87-BACD-75F5E280CA2C}"/>
              </a:ext>
            </a:extLst>
          </p:cNvPr>
          <p:cNvSpPr/>
          <p:nvPr/>
        </p:nvSpPr>
        <p:spPr>
          <a:xfrm>
            <a:off x="4290750" y="2333769"/>
            <a:ext cx="3557850" cy="3691444"/>
          </a:xfrm>
          <a:prstGeom prst="rect">
            <a:avLst/>
          </a:prstGeom>
          <a:solidFill>
            <a:srgbClr val="F19B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/>
          <a:lstStyle/>
          <a:p>
            <a:pPr marL="32400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Helvetica" panose="020B0604020202020204" pitchFamily="34" charset="0"/>
              </a:rPr>
              <a:t>Сотрудничество с компаниями по дальнейшей утилизации отходов.</a:t>
            </a:r>
          </a:p>
          <a:p>
            <a:pPr marL="32400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Helvetica" panose="020B0604020202020204" pitchFamily="34" charset="0"/>
              </a:rPr>
              <a:t>Продажа отсортированного мусора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D14034F-102A-4101-89AA-0FCDB3D4A42A}"/>
              </a:ext>
            </a:extLst>
          </p:cNvPr>
          <p:cNvSpPr/>
          <p:nvPr/>
        </p:nvSpPr>
        <p:spPr>
          <a:xfrm>
            <a:off x="7815793" y="2333769"/>
            <a:ext cx="3538007" cy="36914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Перевод полученных средств в помощь детям из фонда «Рожденные побеждать».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304"/>
            <a:ext cx="10904621" cy="739056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CB67142-C553-4061-BD68-1B84B4732179}"/>
              </a:ext>
            </a:extLst>
          </p:cNvPr>
          <p:cNvGrpSpPr/>
          <p:nvPr/>
        </p:nvGrpSpPr>
        <p:grpSpPr>
          <a:xfrm>
            <a:off x="741508" y="1212994"/>
            <a:ext cx="10612293" cy="1120775"/>
            <a:chOff x="1145309" y="1966032"/>
            <a:chExt cx="5014528" cy="1366982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1B9057C-A68C-4F64-869B-9E190FEC13A4}"/>
                </a:ext>
              </a:extLst>
            </p:cNvPr>
            <p:cNvSpPr/>
            <p:nvPr/>
          </p:nvSpPr>
          <p:spPr>
            <a:xfrm>
              <a:off x="1145309" y="1966032"/>
              <a:ext cx="1671782" cy="1366982"/>
            </a:xfrm>
            <a:prstGeom prst="rect">
              <a:avLst/>
            </a:prstGeom>
            <a:solidFill>
              <a:srgbClr val="2B8F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cap="all" dirty="0"/>
                <a:t>01 – </a:t>
              </a:r>
              <a:r>
                <a:rPr lang="ru-RU" sz="2000" b="1" cap="all" dirty="0" smtClean="0"/>
                <a:t>раздельный сбор мусора</a:t>
              </a:r>
              <a:endParaRPr lang="en-US" sz="2000" b="1" cap="all" dirty="0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BE568D2C-22D1-4540-A386-EE428A400649}"/>
                </a:ext>
              </a:extLst>
            </p:cNvPr>
            <p:cNvSpPr/>
            <p:nvPr/>
          </p:nvSpPr>
          <p:spPr>
            <a:xfrm>
              <a:off x="2817091" y="1966032"/>
              <a:ext cx="1671782" cy="136698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cap="all" dirty="0"/>
                <a:t>02 – </a:t>
              </a:r>
              <a:r>
                <a:rPr lang="ru-RU" sz="2000" b="1" cap="all" dirty="0" smtClean="0"/>
                <a:t>Продажа отсортированных отходов</a:t>
              </a:r>
              <a:endParaRPr lang="en-US" sz="2000" b="1" cap="all" dirty="0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EA11C0D-8B6C-4416-BBE7-551814E04D45}"/>
                </a:ext>
              </a:extLst>
            </p:cNvPr>
            <p:cNvSpPr/>
            <p:nvPr/>
          </p:nvSpPr>
          <p:spPr>
            <a:xfrm>
              <a:off x="4488055" y="1966032"/>
              <a:ext cx="1671782" cy="136698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cap="all" dirty="0"/>
                <a:t>03 – </a:t>
              </a:r>
              <a:r>
                <a:rPr lang="ru-RU" sz="2000" b="1" cap="all" dirty="0" smtClean="0"/>
                <a:t>Благотворительный фонд </a:t>
              </a:r>
            </a:p>
            <a:p>
              <a:pPr algn="ctr"/>
              <a:r>
                <a:rPr lang="ru-RU" sz="2000" b="1" cap="all" dirty="0" smtClean="0"/>
                <a:t>«Рожденные побеждать»</a:t>
              </a:r>
              <a:endParaRPr lang="en-US" sz="2000" b="1" cap="all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5F311B2-EF63-4794-8453-C957B97D2009}"/>
              </a:ext>
            </a:extLst>
          </p:cNvPr>
          <p:cNvGrpSpPr/>
          <p:nvPr/>
        </p:nvGrpSpPr>
        <p:grpSpPr>
          <a:xfrm>
            <a:off x="2163029" y="4524231"/>
            <a:ext cx="860425" cy="1771650"/>
            <a:chOff x="2163029" y="4524231"/>
            <a:chExt cx="860425" cy="1771650"/>
          </a:xfrm>
        </p:grpSpPr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2477AC3F-7E5F-44CB-94B3-94F48E586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0845" y="4524231"/>
              <a:ext cx="844793" cy="1481137"/>
            </a:xfrm>
            <a:custGeom>
              <a:avLst/>
              <a:gdLst>
                <a:gd name="connsiteX0" fmla="*/ 638010 w 844793"/>
                <a:gd name="connsiteY0" fmla="*/ 0 h 1481137"/>
                <a:gd name="connsiteX1" fmla="*/ 657681 w 844793"/>
                <a:gd name="connsiteY1" fmla="*/ 2461 h 1481137"/>
                <a:gd name="connsiteX2" fmla="*/ 733906 w 844793"/>
                <a:gd name="connsiteY2" fmla="*/ 90223 h 1481137"/>
                <a:gd name="connsiteX3" fmla="*/ 756036 w 844793"/>
                <a:gd name="connsiteY3" fmla="*/ 854657 h 1481137"/>
                <a:gd name="connsiteX4" fmla="*/ 757323 w 844793"/>
                <a:gd name="connsiteY4" fmla="*/ 901441 h 1481137"/>
                <a:gd name="connsiteX5" fmla="*/ 836993 w 844793"/>
                <a:gd name="connsiteY5" fmla="*/ 1036679 h 1481137"/>
                <a:gd name="connsiteX6" fmla="*/ 835353 w 844793"/>
                <a:gd name="connsiteY6" fmla="*/ 1095739 h 1481137"/>
                <a:gd name="connsiteX7" fmla="*/ 650845 w 844793"/>
                <a:gd name="connsiteY7" fmla="*/ 1369713 h 1481137"/>
                <a:gd name="connsiteX8" fmla="*/ 650845 w 844793"/>
                <a:gd name="connsiteY8" fmla="*/ 1481137 h 1481137"/>
                <a:gd name="connsiteX9" fmla="*/ 237214 w 844793"/>
                <a:gd name="connsiteY9" fmla="*/ 1481137 h 1481137"/>
                <a:gd name="connsiteX10" fmla="*/ 237214 w 844793"/>
                <a:gd name="connsiteY10" fmla="*/ 1384512 h 1481137"/>
                <a:gd name="connsiteX11" fmla="*/ 87222 w 844793"/>
                <a:gd name="connsiteY11" fmla="*/ 1238515 h 1481137"/>
                <a:gd name="connsiteX12" fmla="*/ 42348 w 844793"/>
                <a:gd name="connsiteY12" fmla="*/ 1162748 h 1481137"/>
                <a:gd name="connsiteX13" fmla="*/ 16055 w 844793"/>
                <a:gd name="connsiteY13" fmla="*/ 1073310 h 1481137"/>
                <a:gd name="connsiteX14" fmla="*/ 15915 w 844793"/>
                <a:gd name="connsiteY14" fmla="*/ 1073204 h 1481137"/>
                <a:gd name="connsiteX15" fmla="*/ 240 w 844793"/>
                <a:gd name="connsiteY15" fmla="*/ 877531 h 1481137"/>
                <a:gd name="connsiteX16" fmla="*/ 249 w 844793"/>
                <a:gd name="connsiteY16" fmla="*/ 877341 h 1481137"/>
                <a:gd name="connsiteX17" fmla="*/ 240 w 844793"/>
                <a:gd name="connsiteY17" fmla="*/ 876906 h 1481137"/>
                <a:gd name="connsiteX18" fmla="*/ 6079 w 844793"/>
                <a:gd name="connsiteY18" fmla="*/ 784940 h 1481137"/>
                <a:gd name="connsiteX19" fmla="*/ 6349 w 844793"/>
                <a:gd name="connsiteY19" fmla="*/ 784853 h 1481137"/>
                <a:gd name="connsiteX20" fmla="*/ 9871 w 844793"/>
                <a:gd name="connsiteY20" fmla="*/ 772895 h 1481137"/>
                <a:gd name="connsiteX21" fmla="*/ 104126 w 844793"/>
                <a:gd name="connsiteY21" fmla="*/ 712173 h 1481137"/>
                <a:gd name="connsiteX22" fmla="*/ 144081 w 844793"/>
                <a:gd name="connsiteY22" fmla="*/ 720366 h 1481137"/>
                <a:gd name="connsiteX23" fmla="*/ 144153 w 844793"/>
                <a:gd name="connsiteY23" fmla="*/ 720927 h 1481137"/>
                <a:gd name="connsiteX24" fmla="*/ 144375 w 844793"/>
                <a:gd name="connsiteY24" fmla="*/ 720973 h 1481137"/>
                <a:gd name="connsiteX25" fmla="*/ 150280 w 844793"/>
                <a:gd name="connsiteY25" fmla="*/ 767185 h 1481137"/>
                <a:gd name="connsiteX26" fmla="*/ 150388 w 844793"/>
                <a:gd name="connsiteY26" fmla="*/ 767186 h 1481137"/>
                <a:gd name="connsiteX27" fmla="*/ 144391 w 844793"/>
                <a:gd name="connsiteY27" fmla="*/ 720843 h 1481137"/>
                <a:gd name="connsiteX28" fmla="*/ 216027 w 844793"/>
                <a:gd name="connsiteY28" fmla="*/ 660032 h 1481137"/>
                <a:gd name="connsiteX29" fmla="*/ 276243 w 844793"/>
                <a:gd name="connsiteY29" fmla="*/ 657788 h 1481137"/>
                <a:gd name="connsiteX30" fmla="*/ 276153 w 844793"/>
                <a:gd name="connsiteY30" fmla="*/ 657225 h 1481137"/>
                <a:gd name="connsiteX31" fmla="*/ 318134 w 844793"/>
                <a:gd name="connsiteY31" fmla="*/ 671175 h 1481137"/>
                <a:gd name="connsiteX32" fmla="*/ 318205 w 844793"/>
                <a:gd name="connsiteY32" fmla="*/ 671672 h 1481137"/>
                <a:gd name="connsiteX33" fmla="*/ 318297 w 844793"/>
                <a:gd name="connsiteY33" fmla="*/ 671703 h 1481137"/>
                <a:gd name="connsiteX34" fmla="*/ 332298 w 844793"/>
                <a:gd name="connsiteY34" fmla="*/ 769556 h 1481137"/>
                <a:gd name="connsiteX35" fmla="*/ 332648 w 844793"/>
                <a:gd name="connsiteY35" fmla="*/ 769561 h 1481137"/>
                <a:gd name="connsiteX36" fmla="*/ 319016 w 844793"/>
                <a:gd name="connsiteY36" fmla="*/ 671575 h 1481137"/>
                <a:gd name="connsiteX37" fmla="*/ 488972 w 844793"/>
                <a:gd name="connsiteY37" fmla="*/ 631394 h 1481137"/>
                <a:gd name="connsiteX38" fmla="*/ 528441 w 844793"/>
                <a:gd name="connsiteY38" fmla="*/ 648914 h 1481137"/>
                <a:gd name="connsiteX39" fmla="*/ 542114 w 844793"/>
                <a:gd name="connsiteY39" fmla="*/ 96785 h 1481137"/>
                <a:gd name="connsiteX40" fmla="*/ 638010 w 844793"/>
                <a:gd name="connsiteY40" fmla="*/ 0 h 1481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844793" h="1481137">
                  <a:moveTo>
                    <a:pt x="638010" y="0"/>
                  </a:moveTo>
                  <a:cubicBezTo>
                    <a:pt x="644567" y="0"/>
                    <a:pt x="651124" y="820"/>
                    <a:pt x="657681" y="2461"/>
                  </a:cubicBezTo>
                  <a:cubicBezTo>
                    <a:pt x="698662" y="10663"/>
                    <a:pt x="731447" y="45932"/>
                    <a:pt x="733906" y="90223"/>
                  </a:cubicBezTo>
                  <a:lnTo>
                    <a:pt x="756036" y="854657"/>
                  </a:lnTo>
                  <a:lnTo>
                    <a:pt x="757323" y="901441"/>
                  </a:lnTo>
                  <a:lnTo>
                    <a:pt x="836993" y="1036679"/>
                  </a:lnTo>
                  <a:cubicBezTo>
                    <a:pt x="847653" y="1054725"/>
                    <a:pt x="847653" y="1077693"/>
                    <a:pt x="835353" y="1095739"/>
                  </a:cubicBezTo>
                  <a:lnTo>
                    <a:pt x="650845" y="1369713"/>
                  </a:lnTo>
                  <a:lnTo>
                    <a:pt x="650845" y="1481137"/>
                  </a:lnTo>
                  <a:lnTo>
                    <a:pt x="237214" y="1481137"/>
                  </a:lnTo>
                  <a:lnTo>
                    <a:pt x="237214" y="1384512"/>
                  </a:lnTo>
                  <a:cubicBezTo>
                    <a:pt x="237214" y="1384512"/>
                    <a:pt x="183938" y="1352524"/>
                    <a:pt x="87222" y="1238515"/>
                  </a:cubicBezTo>
                  <a:cubicBezTo>
                    <a:pt x="68781" y="1216779"/>
                    <a:pt x="54028" y="1190943"/>
                    <a:pt x="42348" y="1162748"/>
                  </a:cubicBezTo>
                  <a:lnTo>
                    <a:pt x="16055" y="1073310"/>
                  </a:lnTo>
                  <a:lnTo>
                    <a:pt x="15915" y="1073204"/>
                  </a:lnTo>
                  <a:cubicBezTo>
                    <a:pt x="1572" y="1003986"/>
                    <a:pt x="-887" y="932106"/>
                    <a:pt x="240" y="877531"/>
                  </a:cubicBezTo>
                  <a:lnTo>
                    <a:pt x="249" y="877341"/>
                  </a:lnTo>
                  <a:lnTo>
                    <a:pt x="240" y="876906"/>
                  </a:lnTo>
                  <a:cubicBezTo>
                    <a:pt x="1367" y="822259"/>
                    <a:pt x="6079" y="784940"/>
                    <a:pt x="6079" y="784940"/>
                  </a:cubicBezTo>
                  <a:lnTo>
                    <a:pt x="6349" y="784853"/>
                  </a:lnTo>
                  <a:lnTo>
                    <a:pt x="9871" y="772895"/>
                  </a:lnTo>
                  <a:cubicBezTo>
                    <a:pt x="17898" y="751041"/>
                    <a:pt x="41748" y="707871"/>
                    <a:pt x="104126" y="712173"/>
                  </a:cubicBezTo>
                  <a:cubicBezTo>
                    <a:pt x="115542" y="712992"/>
                    <a:pt x="129404" y="715450"/>
                    <a:pt x="144081" y="720366"/>
                  </a:cubicBezTo>
                  <a:lnTo>
                    <a:pt x="144153" y="720927"/>
                  </a:lnTo>
                  <a:lnTo>
                    <a:pt x="144375" y="720973"/>
                  </a:lnTo>
                  <a:lnTo>
                    <a:pt x="150280" y="767185"/>
                  </a:lnTo>
                  <a:lnTo>
                    <a:pt x="150388" y="767186"/>
                  </a:lnTo>
                  <a:lnTo>
                    <a:pt x="144391" y="720843"/>
                  </a:lnTo>
                  <a:cubicBezTo>
                    <a:pt x="144391" y="720843"/>
                    <a:pt x="165617" y="675235"/>
                    <a:pt x="216027" y="660032"/>
                  </a:cubicBezTo>
                  <a:lnTo>
                    <a:pt x="276243" y="657788"/>
                  </a:lnTo>
                  <a:lnTo>
                    <a:pt x="276153" y="657225"/>
                  </a:lnTo>
                  <a:cubicBezTo>
                    <a:pt x="289323" y="659687"/>
                    <a:pt x="302494" y="664610"/>
                    <a:pt x="318134" y="671175"/>
                  </a:cubicBezTo>
                  <a:lnTo>
                    <a:pt x="318205" y="671672"/>
                  </a:lnTo>
                  <a:lnTo>
                    <a:pt x="318297" y="671703"/>
                  </a:lnTo>
                  <a:lnTo>
                    <a:pt x="332298" y="769556"/>
                  </a:lnTo>
                  <a:lnTo>
                    <a:pt x="332648" y="769561"/>
                  </a:lnTo>
                  <a:lnTo>
                    <a:pt x="319016" y="671575"/>
                  </a:lnTo>
                  <a:cubicBezTo>
                    <a:pt x="319016" y="671575"/>
                    <a:pt x="381932" y="595312"/>
                    <a:pt x="488972" y="631394"/>
                  </a:cubicBezTo>
                  <a:lnTo>
                    <a:pt x="528441" y="648914"/>
                  </a:lnTo>
                  <a:lnTo>
                    <a:pt x="542114" y="96785"/>
                  </a:lnTo>
                  <a:cubicBezTo>
                    <a:pt x="542114" y="43471"/>
                    <a:pt x="584734" y="0"/>
                    <a:pt x="638010" y="0"/>
                  </a:cubicBezTo>
                  <a:close/>
                </a:path>
              </a:pathLst>
            </a:custGeom>
            <a:solidFill>
              <a:srgbClr val="FAB29A"/>
            </a:solidFill>
            <a:ln w="139700">
              <a:solidFill>
                <a:srgbClr val="F0EEE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04CA1CF-8385-4FEE-A78F-D4117B5CF9CF}"/>
                </a:ext>
              </a:extLst>
            </p:cNvPr>
            <p:cNvGrpSpPr/>
            <p:nvPr/>
          </p:nvGrpSpPr>
          <p:grpSpPr>
            <a:xfrm>
              <a:off x="2163029" y="4524231"/>
              <a:ext cx="860425" cy="1771650"/>
              <a:chOff x="7518400" y="506413"/>
              <a:chExt cx="860425" cy="1771650"/>
            </a:xfrm>
          </p:grpSpPr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A4A1AC8F-5CCB-4F98-BB6F-FA2C81EF4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8400" y="506413"/>
                <a:ext cx="779463" cy="1771650"/>
              </a:xfrm>
              <a:custGeom>
                <a:avLst/>
                <a:gdLst>
                  <a:gd name="T0" fmla="*/ 943 w 951"/>
                  <a:gd name="T1" fmla="*/ 1230 h 2160"/>
                  <a:gd name="T2" fmla="*/ 945 w 951"/>
                  <a:gd name="T3" fmla="*/ 1289 h 2160"/>
                  <a:gd name="T4" fmla="*/ 919 w 951"/>
                  <a:gd name="T5" fmla="*/ 1286 h 2160"/>
                  <a:gd name="T6" fmla="*/ 713 w 951"/>
                  <a:gd name="T7" fmla="*/ 1766 h 2160"/>
                  <a:gd name="T8" fmla="*/ 544 w 951"/>
                  <a:gd name="T9" fmla="*/ 2160 h 2160"/>
                  <a:gd name="T10" fmla="*/ 305 w 951"/>
                  <a:gd name="T11" fmla="*/ 2160 h 2160"/>
                  <a:gd name="T12" fmla="*/ 305 w 951"/>
                  <a:gd name="T13" fmla="*/ 1688 h 2160"/>
                  <a:gd name="T14" fmla="*/ 122 w 951"/>
                  <a:gd name="T15" fmla="*/ 1510 h 2160"/>
                  <a:gd name="T16" fmla="*/ 35 w 951"/>
                  <a:gd name="T17" fmla="*/ 1308 h 2160"/>
                  <a:gd name="T18" fmla="*/ 23 w 951"/>
                  <a:gd name="T19" fmla="*/ 957 h 2160"/>
                  <a:gd name="T20" fmla="*/ 95 w 951"/>
                  <a:gd name="T21" fmla="*/ 934 h 2160"/>
                  <a:gd name="T22" fmla="*/ 479 w 951"/>
                  <a:gd name="T23" fmla="*/ 939 h 2160"/>
                  <a:gd name="T24" fmla="*/ 474 w 951"/>
                  <a:gd name="T25" fmla="*/ 888 h 2160"/>
                  <a:gd name="T26" fmla="*/ 587 w 951"/>
                  <a:gd name="T27" fmla="*/ 837 h 2160"/>
                  <a:gd name="T28" fmla="*/ 660 w 951"/>
                  <a:gd name="T29" fmla="*/ 804 h 2160"/>
                  <a:gd name="T30" fmla="*/ 677 w 951"/>
                  <a:gd name="T31" fmla="*/ 118 h 2160"/>
                  <a:gd name="T32" fmla="*/ 677 w 951"/>
                  <a:gd name="T33" fmla="*/ 118 h 2160"/>
                  <a:gd name="T34" fmla="*/ 794 w 951"/>
                  <a:gd name="T35" fmla="*/ 0 h 2160"/>
                  <a:gd name="T36" fmla="*/ 818 w 951"/>
                  <a:gd name="T37" fmla="*/ 3 h 2160"/>
                  <a:gd name="T38" fmla="*/ 911 w 951"/>
                  <a:gd name="T39" fmla="*/ 110 h 2160"/>
                  <a:gd name="T40" fmla="*/ 938 w 951"/>
                  <a:gd name="T41" fmla="*/ 1042 h 2160"/>
                  <a:gd name="T42" fmla="*/ 941 w 951"/>
                  <a:gd name="T43" fmla="*/ 1151 h 2160"/>
                  <a:gd name="T44" fmla="*/ 942 w 951"/>
                  <a:gd name="T45" fmla="*/ 1188 h 2160"/>
                  <a:gd name="T46" fmla="*/ 949 w 951"/>
                  <a:gd name="T47" fmla="*/ 1206 h 2160"/>
                  <a:gd name="T48" fmla="*/ 951 w 951"/>
                  <a:gd name="T49" fmla="*/ 1212 h 2160"/>
                  <a:gd name="T50" fmla="*/ 943 w 951"/>
                  <a:gd name="T51" fmla="*/ 1230 h 2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51" h="2160">
                    <a:moveTo>
                      <a:pt x="943" y="1230"/>
                    </a:moveTo>
                    <a:lnTo>
                      <a:pt x="945" y="1289"/>
                    </a:lnTo>
                    <a:lnTo>
                      <a:pt x="919" y="1286"/>
                    </a:lnTo>
                    <a:lnTo>
                      <a:pt x="713" y="1766"/>
                    </a:lnTo>
                    <a:lnTo>
                      <a:pt x="544" y="2160"/>
                    </a:lnTo>
                    <a:lnTo>
                      <a:pt x="305" y="2160"/>
                    </a:lnTo>
                    <a:lnTo>
                      <a:pt x="305" y="1688"/>
                    </a:lnTo>
                    <a:cubicBezTo>
                      <a:pt x="305" y="1688"/>
                      <a:pt x="240" y="1649"/>
                      <a:pt x="122" y="1510"/>
                    </a:cubicBezTo>
                    <a:cubicBezTo>
                      <a:pt x="77" y="1457"/>
                      <a:pt x="50" y="1384"/>
                      <a:pt x="35" y="1308"/>
                    </a:cubicBezTo>
                    <a:cubicBezTo>
                      <a:pt x="0" y="1139"/>
                      <a:pt x="23" y="957"/>
                      <a:pt x="23" y="957"/>
                    </a:cubicBezTo>
                    <a:lnTo>
                      <a:pt x="95" y="934"/>
                    </a:lnTo>
                    <a:lnTo>
                      <a:pt x="479" y="939"/>
                    </a:lnTo>
                    <a:lnTo>
                      <a:pt x="474" y="888"/>
                    </a:lnTo>
                    <a:lnTo>
                      <a:pt x="587" y="837"/>
                    </a:lnTo>
                    <a:lnTo>
                      <a:pt x="660" y="804"/>
                    </a:lnTo>
                    <a:lnTo>
                      <a:pt x="677" y="118"/>
                    </a:lnTo>
                    <a:lnTo>
                      <a:pt x="677" y="118"/>
                    </a:lnTo>
                    <a:cubicBezTo>
                      <a:pt x="677" y="53"/>
                      <a:pt x="729" y="0"/>
                      <a:pt x="794" y="0"/>
                    </a:cubicBezTo>
                    <a:cubicBezTo>
                      <a:pt x="802" y="0"/>
                      <a:pt x="810" y="1"/>
                      <a:pt x="818" y="3"/>
                    </a:cubicBezTo>
                    <a:cubicBezTo>
                      <a:pt x="868" y="13"/>
                      <a:pt x="908" y="56"/>
                      <a:pt x="911" y="110"/>
                    </a:cubicBezTo>
                    <a:lnTo>
                      <a:pt x="938" y="1042"/>
                    </a:lnTo>
                    <a:lnTo>
                      <a:pt x="941" y="1151"/>
                    </a:lnTo>
                    <a:lnTo>
                      <a:pt x="942" y="1188"/>
                    </a:lnTo>
                    <a:lnTo>
                      <a:pt x="949" y="1206"/>
                    </a:lnTo>
                    <a:lnTo>
                      <a:pt x="951" y="1212"/>
                    </a:lnTo>
                    <a:lnTo>
                      <a:pt x="943" y="1230"/>
                    </a:ln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29594420-A51E-486E-B78F-CFE1F88FE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8400" y="1193800"/>
                <a:ext cx="779463" cy="793750"/>
              </a:xfrm>
              <a:custGeom>
                <a:avLst/>
                <a:gdLst>
                  <a:gd name="T0" fmla="*/ 943 w 951"/>
                  <a:gd name="T1" fmla="*/ 393 h 969"/>
                  <a:gd name="T2" fmla="*/ 945 w 951"/>
                  <a:gd name="T3" fmla="*/ 452 h 969"/>
                  <a:gd name="T4" fmla="*/ 919 w 951"/>
                  <a:gd name="T5" fmla="*/ 449 h 969"/>
                  <a:gd name="T6" fmla="*/ 713 w 951"/>
                  <a:gd name="T7" fmla="*/ 929 h 969"/>
                  <a:gd name="T8" fmla="*/ 456 w 951"/>
                  <a:gd name="T9" fmla="*/ 890 h 969"/>
                  <a:gd name="T10" fmla="*/ 462 w 951"/>
                  <a:gd name="T11" fmla="*/ 565 h 969"/>
                  <a:gd name="T12" fmla="*/ 35 w 951"/>
                  <a:gd name="T13" fmla="*/ 471 h 969"/>
                  <a:gd name="T14" fmla="*/ 23 w 951"/>
                  <a:gd name="T15" fmla="*/ 120 h 969"/>
                  <a:gd name="T16" fmla="*/ 95 w 951"/>
                  <a:gd name="T17" fmla="*/ 97 h 969"/>
                  <a:gd name="T18" fmla="*/ 479 w 951"/>
                  <a:gd name="T19" fmla="*/ 102 h 969"/>
                  <a:gd name="T20" fmla="*/ 474 w 951"/>
                  <a:gd name="T21" fmla="*/ 51 h 969"/>
                  <a:gd name="T22" fmla="*/ 587 w 951"/>
                  <a:gd name="T23" fmla="*/ 0 h 969"/>
                  <a:gd name="T24" fmla="*/ 564 w 951"/>
                  <a:gd name="T25" fmla="*/ 256 h 969"/>
                  <a:gd name="T26" fmla="*/ 721 w 951"/>
                  <a:gd name="T27" fmla="*/ 332 h 969"/>
                  <a:gd name="T28" fmla="*/ 941 w 951"/>
                  <a:gd name="T29" fmla="*/ 314 h 969"/>
                  <a:gd name="T30" fmla="*/ 942 w 951"/>
                  <a:gd name="T31" fmla="*/ 351 h 969"/>
                  <a:gd name="T32" fmla="*/ 951 w 951"/>
                  <a:gd name="T33" fmla="*/ 375 h 969"/>
                  <a:gd name="T34" fmla="*/ 943 w 951"/>
                  <a:gd name="T35" fmla="*/ 393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51" h="969">
                    <a:moveTo>
                      <a:pt x="943" y="393"/>
                    </a:moveTo>
                    <a:lnTo>
                      <a:pt x="945" y="452"/>
                    </a:lnTo>
                    <a:lnTo>
                      <a:pt x="919" y="449"/>
                    </a:lnTo>
                    <a:lnTo>
                      <a:pt x="713" y="929"/>
                    </a:lnTo>
                    <a:cubicBezTo>
                      <a:pt x="598" y="964"/>
                      <a:pt x="491" y="969"/>
                      <a:pt x="456" y="890"/>
                    </a:cubicBezTo>
                    <a:cubicBezTo>
                      <a:pt x="368" y="693"/>
                      <a:pt x="462" y="565"/>
                      <a:pt x="462" y="565"/>
                    </a:cubicBezTo>
                    <a:cubicBezTo>
                      <a:pt x="204" y="592"/>
                      <a:pt x="83" y="518"/>
                      <a:pt x="35" y="471"/>
                    </a:cubicBezTo>
                    <a:cubicBezTo>
                      <a:pt x="0" y="302"/>
                      <a:pt x="23" y="120"/>
                      <a:pt x="23" y="120"/>
                    </a:cubicBezTo>
                    <a:lnTo>
                      <a:pt x="95" y="97"/>
                    </a:lnTo>
                    <a:lnTo>
                      <a:pt x="479" y="102"/>
                    </a:lnTo>
                    <a:lnTo>
                      <a:pt x="474" y="51"/>
                    </a:lnTo>
                    <a:lnTo>
                      <a:pt x="587" y="0"/>
                    </a:lnTo>
                    <a:lnTo>
                      <a:pt x="564" y="256"/>
                    </a:lnTo>
                    <a:lnTo>
                      <a:pt x="721" y="332"/>
                    </a:lnTo>
                    <a:lnTo>
                      <a:pt x="941" y="314"/>
                    </a:lnTo>
                    <a:lnTo>
                      <a:pt x="942" y="351"/>
                    </a:lnTo>
                    <a:lnTo>
                      <a:pt x="951" y="375"/>
                    </a:lnTo>
                    <a:lnTo>
                      <a:pt x="943" y="393"/>
                    </a:ln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id="{3AA0C245-FE0F-4A67-AB96-53D2EC378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0188" y="1101725"/>
                <a:ext cx="222250" cy="495300"/>
              </a:xfrm>
              <a:custGeom>
                <a:avLst/>
                <a:gdLst>
                  <a:gd name="T0" fmla="*/ 272 w 272"/>
                  <a:gd name="T1" fmla="*/ 493 h 604"/>
                  <a:gd name="T2" fmla="*/ 229 w 272"/>
                  <a:gd name="T3" fmla="*/ 565 h 604"/>
                  <a:gd name="T4" fmla="*/ 202 w 272"/>
                  <a:gd name="T5" fmla="*/ 582 h 604"/>
                  <a:gd name="T6" fmla="*/ 153 w 272"/>
                  <a:gd name="T7" fmla="*/ 596 h 604"/>
                  <a:gd name="T8" fmla="*/ 54 w 272"/>
                  <a:gd name="T9" fmla="*/ 520 h 604"/>
                  <a:gd name="T10" fmla="*/ 57 w 272"/>
                  <a:gd name="T11" fmla="*/ 492 h 604"/>
                  <a:gd name="T12" fmla="*/ 37 w 272"/>
                  <a:gd name="T13" fmla="*/ 358 h 604"/>
                  <a:gd name="T14" fmla="*/ 0 w 272"/>
                  <a:gd name="T15" fmla="*/ 93 h 604"/>
                  <a:gd name="T16" fmla="*/ 208 w 272"/>
                  <a:gd name="T17" fmla="*/ 44 h 604"/>
                  <a:gd name="T18" fmla="*/ 260 w 272"/>
                  <a:gd name="T19" fmla="*/ 67 h 604"/>
                  <a:gd name="T20" fmla="*/ 267 w 272"/>
                  <a:gd name="T21" fmla="*/ 326 h 604"/>
                  <a:gd name="T22" fmla="*/ 268 w 272"/>
                  <a:gd name="T23" fmla="*/ 353 h 604"/>
                  <a:gd name="T24" fmla="*/ 272 w 272"/>
                  <a:gd name="T25" fmla="*/ 493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604">
                    <a:moveTo>
                      <a:pt x="272" y="493"/>
                    </a:moveTo>
                    <a:cubicBezTo>
                      <a:pt x="272" y="493"/>
                      <a:pt x="265" y="534"/>
                      <a:pt x="229" y="565"/>
                    </a:cubicBezTo>
                    <a:cubicBezTo>
                      <a:pt x="221" y="571"/>
                      <a:pt x="213" y="577"/>
                      <a:pt x="202" y="582"/>
                    </a:cubicBezTo>
                    <a:cubicBezTo>
                      <a:pt x="189" y="589"/>
                      <a:pt x="173" y="594"/>
                      <a:pt x="153" y="596"/>
                    </a:cubicBezTo>
                    <a:cubicBezTo>
                      <a:pt x="93" y="604"/>
                      <a:pt x="66" y="559"/>
                      <a:pt x="54" y="520"/>
                    </a:cubicBezTo>
                    <a:cubicBezTo>
                      <a:pt x="57" y="504"/>
                      <a:pt x="57" y="492"/>
                      <a:pt x="57" y="492"/>
                    </a:cubicBezTo>
                    <a:lnTo>
                      <a:pt x="37" y="358"/>
                    </a:lnTo>
                    <a:lnTo>
                      <a:pt x="0" y="93"/>
                    </a:lnTo>
                    <a:cubicBezTo>
                      <a:pt x="0" y="93"/>
                      <a:pt x="77" y="0"/>
                      <a:pt x="208" y="44"/>
                    </a:cubicBezTo>
                    <a:cubicBezTo>
                      <a:pt x="224" y="49"/>
                      <a:pt x="241" y="57"/>
                      <a:pt x="260" y="67"/>
                    </a:cubicBezTo>
                    <a:lnTo>
                      <a:pt x="267" y="326"/>
                    </a:lnTo>
                    <a:lnTo>
                      <a:pt x="268" y="353"/>
                    </a:lnTo>
                    <a:lnTo>
                      <a:pt x="272" y="493"/>
                    </a:ln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8B355E78-9019-4CB1-8844-B15CC0706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7450" y="1212850"/>
                <a:ext cx="179388" cy="381000"/>
              </a:xfrm>
              <a:custGeom>
                <a:avLst/>
                <a:gdLst>
                  <a:gd name="T0" fmla="*/ 183 w 220"/>
                  <a:gd name="T1" fmla="*/ 455 h 465"/>
                  <a:gd name="T2" fmla="*/ 125 w 220"/>
                  <a:gd name="T3" fmla="*/ 465 h 465"/>
                  <a:gd name="T4" fmla="*/ 0 w 220"/>
                  <a:gd name="T5" fmla="*/ 96 h 465"/>
                  <a:gd name="T6" fmla="*/ 120 w 220"/>
                  <a:gd name="T7" fmla="*/ 7 h 465"/>
                  <a:gd name="T8" fmla="*/ 169 w 220"/>
                  <a:gd name="T9" fmla="*/ 17 h 465"/>
                  <a:gd name="T10" fmla="*/ 219 w 220"/>
                  <a:gd name="T11" fmla="*/ 404 h 465"/>
                  <a:gd name="T12" fmla="*/ 183 w 220"/>
                  <a:gd name="T13" fmla="*/ 455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0" h="465">
                    <a:moveTo>
                      <a:pt x="183" y="455"/>
                    </a:moveTo>
                    <a:cubicBezTo>
                      <a:pt x="169" y="461"/>
                      <a:pt x="151" y="465"/>
                      <a:pt x="125" y="465"/>
                    </a:cubicBezTo>
                    <a:cubicBezTo>
                      <a:pt x="29" y="465"/>
                      <a:pt x="29" y="406"/>
                      <a:pt x="0" y="96"/>
                    </a:cubicBezTo>
                    <a:cubicBezTo>
                      <a:pt x="0" y="96"/>
                      <a:pt x="18" y="0"/>
                      <a:pt x="120" y="7"/>
                    </a:cubicBezTo>
                    <a:cubicBezTo>
                      <a:pt x="134" y="8"/>
                      <a:pt x="151" y="11"/>
                      <a:pt x="169" y="17"/>
                    </a:cubicBezTo>
                    <a:lnTo>
                      <a:pt x="219" y="404"/>
                    </a:lnTo>
                    <a:cubicBezTo>
                      <a:pt x="219" y="404"/>
                      <a:pt x="220" y="437"/>
                      <a:pt x="183" y="455"/>
                    </a:cubicBez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CC2F3A31-34F9-4057-A249-DB304DF60B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5563" y="1146175"/>
                <a:ext cx="220663" cy="463550"/>
              </a:xfrm>
              <a:custGeom>
                <a:avLst/>
                <a:gdLst>
                  <a:gd name="T0" fmla="*/ 269 w 269"/>
                  <a:gd name="T1" fmla="*/ 438 h 566"/>
                  <a:gd name="T2" fmla="*/ 241 w 269"/>
                  <a:gd name="T3" fmla="*/ 525 h 566"/>
                  <a:gd name="T4" fmla="*/ 190 w 269"/>
                  <a:gd name="T5" fmla="*/ 554 h 566"/>
                  <a:gd name="T6" fmla="*/ 50 w 269"/>
                  <a:gd name="T7" fmla="*/ 486 h 566"/>
                  <a:gd name="T8" fmla="*/ 0 w 269"/>
                  <a:gd name="T9" fmla="*/ 99 h 566"/>
                  <a:gd name="T10" fmla="*/ 161 w 269"/>
                  <a:gd name="T11" fmla="*/ 22 h 566"/>
                  <a:gd name="T12" fmla="*/ 212 w 269"/>
                  <a:gd name="T13" fmla="*/ 39 h 566"/>
                  <a:gd name="T14" fmla="*/ 269 w 269"/>
                  <a:gd name="T15" fmla="*/ 438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9" h="566">
                    <a:moveTo>
                      <a:pt x="269" y="438"/>
                    </a:moveTo>
                    <a:cubicBezTo>
                      <a:pt x="269" y="438"/>
                      <a:pt x="269" y="490"/>
                      <a:pt x="241" y="525"/>
                    </a:cubicBezTo>
                    <a:cubicBezTo>
                      <a:pt x="229" y="539"/>
                      <a:pt x="213" y="550"/>
                      <a:pt x="190" y="554"/>
                    </a:cubicBezTo>
                    <a:cubicBezTo>
                      <a:pt x="118" y="566"/>
                      <a:pt x="72" y="546"/>
                      <a:pt x="50" y="486"/>
                    </a:cubicBezTo>
                    <a:lnTo>
                      <a:pt x="0" y="99"/>
                    </a:lnTo>
                    <a:cubicBezTo>
                      <a:pt x="0" y="99"/>
                      <a:pt x="46" y="0"/>
                      <a:pt x="161" y="22"/>
                    </a:cubicBezTo>
                    <a:cubicBezTo>
                      <a:pt x="177" y="25"/>
                      <a:pt x="193" y="31"/>
                      <a:pt x="212" y="39"/>
                    </a:cubicBezTo>
                    <a:lnTo>
                      <a:pt x="269" y="438"/>
                    </a:ln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CC482A4A-473B-4C02-9628-E25A23DA9D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0350" y="1358900"/>
                <a:ext cx="406400" cy="238125"/>
              </a:xfrm>
              <a:custGeom>
                <a:avLst/>
                <a:gdLst>
                  <a:gd name="T0" fmla="*/ 496 w 496"/>
                  <a:gd name="T1" fmla="*/ 62 h 291"/>
                  <a:gd name="T2" fmla="*/ 453 w 496"/>
                  <a:gd name="T3" fmla="*/ 131 h 291"/>
                  <a:gd name="T4" fmla="*/ 300 w 496"/>
                  <a:gd name="T5" fmla="*/ 277 h 291"/>
                  <a:gd name="T6" fmla="*/ 231 w 496"/>
                  <a:gd name="T7" fmla="*/ 204 h 291"/>
                  <a:gd name="T8" fmla="*/ 196 w 496"/>
                  <a:gd name="T9" fmla="*/ 258 h 291"/>
                  <a:gd name="T10" fmla="*/ 177 w 496"/>
                  <a:gd name="T11" fmla="*/ 272 h 291"/>
                  <a:gd name="T12" fmla="*/ 165 w 496"/>
                  <a:gd name="T13" fmla="*/ 269 h 291"/>
                  <a:gd name="T14" fmla="*/ 116 w 496"/>
                  <a:gd name="T15" fmla="*/ 283 h 291"/>
                  <a:gd name="T16" fmla="*/ 17 w 496"/>
                  <a:gd name="T17" fmla="*/ 207 h 291"/>
                  <a:gd name="T18" fmla="*/ 20 w 496"/>
                  <a:gd name="T19" fmla="*/ 179 h 291"/>
                  <a:gd name="T20" fmla="*/ 0 w 496"/>
                  <a:gd name="T21" fmla="*/ 45 h 291"/>
                  <a:gd name="T22" fmla="*/ 10 w 496"/>
                  <a:gd name="T23" fmla="*/ 20 h 291"/>
                  <a:gd name="T24" fmla="*/ 42 w 496"/>
                  <a:gd name="T25" fmla="*/ 2 h 291"/>
                  <a:gd name="T26" fmla="*/ 203 w 496"/>
                  <a:gd name="T27" fmla="*/ 13 h 291"/>
                  <a:gd name="T28" fmla="*/ 214 w 496"/>
                  <a:gd name="T29" fmla="*/ 13 h 291"/>
                  <a:gd name="T30" fmla="*/ 230 w 496"/>
                  <a:gd name="T31" fmla="*/ 13 h 291"/>
                  <a:gd name="T32" fmla="*/ 431 w 496"/>
                  <a:gd name="T33" fmla="*/ 5 h 291"/>
                  <a:gd name="T34" fmla="*/ 444 w 496"/>
                  <a:gd name="T35" fmla="*/ 6 h 291"/>
                  <a:gd name="T36" fmla="*/ 496 w 496"/>
                  <a:gd name="T37" fmla="*/ 58 h 291"/>
                  <a:gd name="T38" fmla="*/ 496 w 496"/>
                  <a:gd name="T39" fmla="*/ 62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96" h="291">
                    <a:moveTo>
                      <a:pt x="496" y="62"/>
                    </a:moveTo>
                    <a:cubicBezTo>
                      <a:pt x="496" y="62"/>
                      <a:pt x="481" y="92"/>
                      <a:pt x="453" y="131"/>
                    </a:cubicBezTo>
                    <a:cubicBezTo>
                      <a:pt x="419" y="178"/>
                      <a:pt x="366" y="239"/>
                      <a:pt x="300" y="277"/>
                    </a:cubicBezTo>
                    <a:cubicBezTo>
                      <a:pt x="276" y="268"/>
                      <a:pt x="252" y="245"/>
                      <a:pt x="231" y="204"/>
                    </a:cubicBezTo>
                    <a:cubicBezTo>
                      <a:pt x="226" y="217"/>
                      <a:pt x="216" y="239"/>
                      <a:pt x="196" y="258"/>
                    </a:cubicBezTo>
                    <a:cubicBezTo>
                      <a:pt x="191" y="263"/>
                      <a:pt x="184" y="268"/>
                      <a:pt x="177" y="272"/>
                    </a:cubicBezTo>
                    <a:cubicBezTo>
                      <a:pt x="173" y="271"/>
                      <a:pt x="169" y="270"/>
                      <a:pt x="165" y="269"/>
                    </a:cubicBezTo>
                    <a:cubicBezTo>
                      <a:pt x="152" y="276"/>
                      <a:pt x="136" y="281"/>
                      <a:pt x="116" y="283"/>
                    </a:cubicBezTo>
                    <a:cubicBezTo>
                      <a:pt x="56" y="291"/>
                      <a:pt x="29" y="246"/>
                      <a:pt x="17" y="207"/>
                    </a:cubicBezTo>
                    <a:cubicBezTo>
                      <a:pt x="20" y="191"/>
                      <a:pt x="20" y="179"/>
                      <a:pt x="20" y="179"/>
                    </a:cubicBezTo>
                    <a:lnTo>
                      <a:pt x="0" y="45"/>
                    </a:lnTo>
                    <a:cubicBezTo>
                      <a:pt x="3" y="35"/>
                      <a:pt x="7" y="27"/>
                      <a:pt x="10" y="20"/>
                    </a:cubicBezTo>
                    <a:cubicBezTo>
                      <a:pt x="15" y="8"/>
                      <a:pt x="28" y="0"/>
                      <a:pt x="42" y="2"/>
                    </a:cubicBezTo>
                    <a:cubicBezTo>
                      <a:pt x="103" y="8"/>
                      <a:pt x="156" y="11"/>
                      <a:pt x="203" y="13"/>
                    </a:cubicBezTo>
                    <a:cubicBezTo>
                      <a:pt x="207" y="13"/>
                      <a:pt x="211" y="13"/>
                      <a:pt x="214" y="13"/>
                    </a:cubicBezTo>
                    <a:cubicBezTo>
                      <a:pt x="220" y="13"/>
                      <a:pt x="225" y="13"/>
                      <a:pt x="230" y="13"/>
                    </a:cubicBezTo>
                    <a:cubicBezTo>
                      <a:pt x="326" y="14"/>
                      <a:pt x="389" y="6"/>
                      <a:pt x="431" y="5"/>
                    </a:cubicBezTo>
                    <a:cubicBezTo>
                      <a:pt x="436" y="5"/>
                      <a:pt x="440" y="5"/>
                      <a:pt x="444" y="6"/>
                    </a:cubicBezTo>
                    <a:cubicBezTo>
                      <a:pt x="488" y="11"/>
                      <a:pt x="495" y="46"/>
                      <a:pt x="496" y="58"/>
                    </a:cubicBezTo>
                    <a:cubicBezTo>
                      <a:pt x="496" y="61"/>
                      <a:pt x="496" y="62"/>
                      <a:pt x="496" y="62"/>
                    </a:cubicBez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E4FC746B-4A87-4B22-89FA-43BC87ACE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7325" y="1163638"/>
                <a:ext cx="88900" cy="412750"/>
              </a:xfrm>
              <a:custGeom>
                <a:avLst/>
                <a:gdLst>
                  <a:gd name="T0" fmla="*/ 108 w 108"/>
                  <a:gd name="T1" fmla="*/ 416 h 503"/>
                  <a:gd name="T2" fmla="*/ 80 w 108"/>
                  <a:gd name="T3" fmla="*/ 503 h 503"/>
                  <a:gd name="T4" fmla="*/ 0 w 108"/>
                  <a:gd name="T5" fmla="*/ 0 h 503"/>
                  <a:gd name="T6" fmla="*/ 51 w 108"/>
                  <a:gd name="T7" fmla="*/ 17 h 503"/>
                  <a:gd name="T8" fmla="*/ 108 w 108"/>
                  <a:gd name="T9" fmla="*/ 416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" h="503">
                    <a:moveTo>
                      <a:pt x="108" y="416"/>
                    </a:moveTo>
                    <a:cubicBezTo>
                      <a:pt x="108" y="416"/>
                      <a:pt x="108" y="468"/>
                      <a:pt x="80" y="503"/>
                    </a:cubicBezTo>
                    <a:lnTo>
                      <a:pt x="0" y="0"/>
                    </a:lnTo>
                    <a:cubicBezTo>
                      <a:pt x="16" y="3"/>
                      <a:pt x="32" y="9"/>
                      <a:pt x="51" y="17"/>
                    </a:cubicBezTo>
                    <a:lnTo>
                      <a:pt x="108" y="416"/>
                    </a:ln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60561301-B2B8-4D5F-85DF-54408C69AC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5875" y="1219200"/>
                <a:ext cx="80963" cy="366713"/>
              </a:xfrm>
              <a:custGeom>
                <a:avLst/>
                <a:gdLst>
                  <a:gd name="T0" fmla="*/ 63 w 100"/>
                  <a:gd name="T1" fmla="*/ 448 h 448"/>
                  <a:gd name="T2" fmla="*/ 0 w 100"/>
                  <a:gd name="T3" fmla="*/ 0 h 448"/>
                  <a:gd name="T4" fmla="*/ 49 w 100"/>
                  <a:gd name="T5" fmla="*/ 10 h 448"/>
                  <a:gd name="T6" fmla="*/ 99 w 100"/>
                  <a:gd name="T7" fmla="*/ 397 h 448"/>
                  <a:gd name="T8" fmla="*/ 63 w 100"/>
                  <a:gd name="T9" fmla="*/ 448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448">
                    <a:moveTo>
                      <a:pt x="63" y="448"/>
                    </a:moveTo>
                    <a:lnTo>
                      <a:pt x="0" y="0"/>
                    </a:lnTo>
                    <a:cubicBezTo>
                      <a:pt x="14" y="1"/>
                      <a:pt x="31" y="4"/>
                      <a:pt x="49" y="10"/>
                    </a:cubicBezTo>
                    <a:lnTo>
                      <a:pt x="99" y="397"/>
                    </a:lnTo>
                    <a:cubicBezTo>
                      <a:pt x="99" y="397"/>
                      <a:pt x="100" y="430"/>
                      <a:pt x="63" y="448"/>
                    </a:cubicBez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id="{82704B85-F4D7-4FD1-8A20-C64D252E7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0050" y="1138238"/>
                <a:ext cx="52388" cy="427038"/>
              </a:xfrm>
              <a:custGeom>
                <a:avLst/>
                <a:gdLst>
                  <a:gd name="T0" fmla="*/ 64 w 64"/>
                  <a:gd name="T1" fmla="*/ 449 h 521"/>
                  <a:gd name="T2" fmla="*/ 21 w 64"/>
                  <a:gd name="T3" fmla="*/ 521 h 521"/>
                  <a:gd name="T4" fmla="*/ 0 w 64"/>
                  <a:gd name="T5" fmla="*/ 0 h 521"/>
                  <a:gd name="T6" fmla="*/ 52 w 64"/>
                  <a:gd name="T7" fmla="*/ 23 h 521"/>
                  <a:gd name="T8" fmla="*/ 64 w 64"/>
                  <a:gd name="T9" fmla="*/ 449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521">
                    <a:moveTo>
                      <a:pt x="64" y="449"/>
                    </a:moveTo>
                    <a:cubicBezTo>
                      <a:pt x="64" y="449"/>
                      <a:pt x="57" y="490"/>
                      <a:pt x="21" y="521"/>
                    </a:cubicBezTo>
                    <a:lnTo>
                      <a:pt x="0" y="0"/>
                    </a:lnTo>
                    <a:cubicBezTo>
                      <a:pt x="16" y="5"/>
                      <a:pt x="33" y="13"/>
                      <a:pt x="52" y="23"/>
                    </a:cubicBezTo>
                    <a:lnTo>
                      <a:pt x="64" y="449"/>
                    </a:ln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27">
                <a:extLst>
                  <a:ext uri="{FF2B5EF4-FFF2-40B4-BE49-F238E27FC236}">
                    <a16:creationId xmlns:a16="http://schemas.microsoft.com/office/drawing/2014/main" id="{8812821E-CCD5-43D5-8355-E98BD8E72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3525" y="1370013"/>
                <a:ext cx="495300" cy="908050"/>
              </a:xfrm>
              <a:custGeom>
                <a:avLst/>
                <a:gdLst>
                  <a:gd name="T0" fmla="*/ 589 w 604"/>
                  <a:gd name="T1" fmla="*/ 283 h 1107"/>
                  <a:gd name="T2" fmla="*/ 364 w 604"/>
                  <a:gd name="T3" fmla="*/ 617 h 1107"/>
                  <a:gd name="T4" fmla="*/ 364 w 604"/>
                  <a:gd name="T5" fmla="*/ 1107 h 1107"/>
                  <a:gd name="T6" fmla="*/ 0 w 604"/>
                  <a:gd name="T7" fmla="*/ 1107 h 1107"/>
                  <a:gd name="T8" fmla="*/ 0 w 604"/>
                  <a:gd name="T9" fmla="*/ 501 h 1107"/>
                  <a:gd name="T10" fmla="*/ 218 w 604"/>
                  <a:gd name="T11" fmla="*/ 264 h 1107"/>
                  <a:gd name="T12" fmla="*/ 173 w 604"/>
                  <a:gd name="T13" fmla="*/ 257 h 1107"/>
                  <a:gd name="T14" fmla="*/ 161 w 604"/>
                  <a:gd name="T15" fmla="*/ 254 h 1107"/>
                  <a:gd name="T16" fmla="*/ 24 w 604"/>
                  <a:gd name="T17" fmla="*/ 42 h 1107"/>
                  <a:gd name="T18" fmla="*/ 60 w 604"/>
                  <a:gd name="T19" fmla="*/ 14 h 1107"/>
                  <a:gd name="T20" fmla="*/ 227 w 604"/>
                  <a:gd name="T21" fmla="*/ 25 h 1107"/>
                  <a:gd name="T22" fmla="*/ 417 w 604"/>
                  <a:gd name="T23" fmla="*/ 5 h 1107"/>
                  <a:gd name="T24" fmla="*/ 489 w 604"/>
                  <a:gd name="T25" fmla="*/ 37 h 1107"/>
                  <a:gd name="T26" fmla="*/ 492 w 604"/>
                  <a:gd name="T27" fmla="*/ 43 h 1107"/>
                  <a:gd name="T28" fmla="*/ 591 w 604"/>
                  <a:gd name="T29" fmla="*/ 211 h 1107"/>
                  <a:gd name="T30" fmla="*/ 589 w 604"/>
                  <a:gd name="T31" fmla="*/ 283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4" h="1107">
                    <a:moveTo>
                      <a:pt x="589" y="283"/>
                    </a:moveTo>
                    <a:lnTo>
                      <a:pt x="364" y="617"/>
                    </a:lnTo>
                    <a:lnTo>
                      <a:pt x="364" y="1107"/>
                    </a:lnTo>
                    <a:lnTo>
                      <a:pt x="0" y="1107"/>
                    </a:lnTo>
                    <a:lnTo>
                      <a:pt x="0" y="501"/>
                    </a:lnTo>
                    <a:cubicBezTo>
                      <a:pt x="24" y="311"/>
                      <a:pt x="218" y="264"/>
                      <a:pt x="218" y="264"/>
                    </a:cubicBezTo>
                    <a:cubicBezTo>
                      <a:pt x="202" y="262"/>
                      <a:pt x="187" y="260"/>
                      <a:pt x="173" y="257"/>
                    </a:cubicBezTo>
                    <a:cubicBezTo>
                      <a:pt x="169" y="256"/>
                      <a:pt x="165" y="255"/>
                      <a:pt x="161" y="254"/>
                    </a:cubicBezTo>
                    <a:cubicBezTo>
                      <a:pt x="18" y="217"/>
                      <a:pt x="16" y="99"/>
                      <a:pt x="24" y="42"/>
                    </a:cubicBezTo>
                    <a:cubicBezTo>
                      <a:pt x="26" y="25"/>
                      <a:pt x="42" y="12"/>
                      <a:pt x="60" y="14"/>
                    </a:cubicBezTo>
                    <a:cubicBezTo>
                      <a:pt x="121" y="22"/>
                      <a:pt x="177" y="25"/>
                      <a:pt x="227" y="25"/>
                    </a:cubicBezTo>
                    <a:cubicBezTo>
                      <a:pt x="310" y="24"/>
                      <a:pt x="376" y="14"/>
                      <a:pt x="417" y="5"/>
                    </a:cubicBezTo>
                    <a:cubicBezTo>
                      <a:pt x="445" y="0"/>
                      <a:pt x="474" y="12"/>
                      <a:pt x="489" y="37"/>
                    </a:cubicBezTo>
                    <a:lnTo>
                      <a:pt x="492" y="43"/>
                    </a:lnTo>
                    <a:lnTo>
                      <a:pt x="591" y="211"/>
                    </a:lnTo>
                    <a:cubicBezTo>
                      <a:pt x="604" y="233"/>
                      <a:pt x="604" y="261"/>
                      <a:pt x="589" y="283"/>
                    </a:cubicBez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35EC4AE-BF50-4C5E-90B6-A4B97650D4FE}"/>
              </a:ext>
            </a:extLst>
          </p:cNvPr>
          <p:cNvGrpSpPr/>
          <p:nvPr/>
        </p:nvGrpSpPr>
        <p:grpSpPr>
          <a:xfrm>
            <a:off x="5637213" y="4466287"/>
            <a:ext cx="917575" cy="1839913"/>
            <a:chOff x="5637213" y="4466287"/>
            <a:chExt cx="917575" cy="1839913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3EE7CD27-C06C-4B30-945B-AF4FD9066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3604" y="4466287"/>
              <a:ext cx="904791" cy="1558926"/>
            </a:xfrm>
            <a:custGeom>
              <a:avLst/>
              <a:gdLst>
                <a:gd name="connsiteX0" fmla="*/ 314894 w 904791"/>
                <a:gd name="connsiteY0" fmla="*/ 0 h 1558926"/>
                <a:gd name="connsiteX1" fmla="*/ 397052 w 904791"/>
                <a:gd name="connsiteY1" fmla="*/ 68123 h 1558926"/>
                <a:gd name="connsiteX2" fmla="*/ 529327 w 904791"/>
                <a:gd name="connsiteY2" fmla="*/ 715699 h 1558926"/>
                <a:gd name="connsiteX3" fmla="*/ 574514 w 904791"/>
                <a:gd name="connsiteY3" fmla="*/ 718982 h 1558926"/>
                <a:gd name="connsiteX4" fmla="*/ 753620 w 904791"/>
                <a:gd name="connsiteY4" fmla="*/ 158406 h 1558926"/>
                <a:gd name="connsiteX5" fmla="*/ 846459 w 904791"/>
                <a:gd name="connsiteY5" fmla="*/ 108340 h 1558926"/>
                <a:gd name="connsiteX6" fmla="*/ 904791 w 904791"/>
                <a:gd name="connsiteY6" fmla="*/ 183029 h 1558926"/>
                <a:gd name="connsiteX7" fmla="*/ 903148 w 904791"/>
                <a:gd name="connsiteY7" fmla="*/ 198623 h 1558926"/>
                <a:gd name="connsiteX8" fmla="*/ 751977 w 904791"/>
                <a:gd name="connsiteY8" fmla="*/ 958643 h 1558926"/>
                <a:gd name="connsiteX9" fmla="*/ 751454 w 904791"/>
                <a:gd name="connsiteY9" fmla="*/ 961255 h 1558926"/>
                <a:gd name="connsiteX10" fmla="*/ 752517 w 904791"/>
                <a:gd name="connsiteY10" fmla="*/ 962214 h 1558926"/>
                <a:gd name="connsiteX11" fmla="*/ 836981 w 904791"/>
                <a:gd name="connsiteY11" fmla="*/ 1104942 h 1558926"/>
                <a:gd name="connsiteX12" fmla="*/ 835341 w 904791"/>
                <a:gd name="connsiteY12" fmla="*/ 1164002 h 1558926"/>
                <a:gd name="connsiteX13" fmla="*/ 650013 w 904791"/>
                <a:gd name="connsiteY13" fmla="*/ 1437976 h 1558926"/>
                <a:gd name="connsiteX14" fmla="*/ 650013 w 904791"/>
                <a:gd name="connsiteY14" fmla="*/ 1558926 h 1558926"/>
                <a:gd name="connsiteX15" fmla="*/ 237755 w 904791"/>
                <a:gd name="connsiteY15" fmla="*/ 1558926 h 1558926"/>
                <a:gd name="connsiteX16" fmla="*/ 237755 w 904791"/>
                <a:gd name="connsiteY16" fmla="*/ 1453040 h 1558926"/>
                <a:gd name="connsiteX17" fmla="*/ 88523 w 904791"/>
                <a:gd name="connsiteY17" fmla="*/ 1307142 h 1558926"/>
                <a:gd name="connsiteX18" fmla="*/ 39889 w 904791"/>
                <a:gd name="connsiteY18" fmla="*/ 1222488 h 1558926"/>
                <a:gd name="connsiteX19" fmla="*/ 18516 w 904791"/>
                <a:gd name="connsiteY19" fmla="*/ 1143095 h 1558926"/>
                <a:gd name="connsiteX20" fmla="*/ 15931 w 904791"/>
                <a:gd name="connsiteY20" fmla="*/ 1141159 h 1558926"/>
                <a:gd name="connsiteX21" fmla="*/ 13944 w 904791"/>
                <a:gd name="connsiteY21" fmla="*/ 1126110 h 1558926"/>
                <a:gd name="connsiteX22" fmla="*/ 13087 w 904791"/>
                <a:gd name="connsiteY22" fmla="*/ 1122926 h 1558926"/>
                <a:gd name="connsiteX23" fmla="*/ 11163 w 904791"/>
                <a:gd name="connsiteY23" fmla="*/ 1105045 h 1558926"/>
                <a:gd name="connsiteX24" fmla="*/ 2278 w 904791"/>
                <a:gd name="connsiteY24" fmla="*/ 1037754 h 1558926"/>
                <a:gd name="connsiteX25" fmla="*/ 6086 w 904791"/>
                <a:gd name="connsiteY25" fmla="*/ 853423 h 1558926"/>
                <a:gd name="connsiteX26" fmla="*/ 6304 w 904791"/>
                <a:gd name="connsiteY26" fmla="*/ 853354 h 1558926"/>
                <a:gd name="connsiteX27" fmla="*/ 6266 w 904791"/>
                <a:gd name="connsiteY27" fmla="*/ 852961 h 1558926"/>
                <a:gd name="connsiteX28" fmla="*/ 120092 w 904791"/>
                <a:gd name="connsiteY28" fmla="*/ 781584 h 1558926"/>
                <a:gd name="connsiteX29" fmla="*/ 129099 w 904791"/>
                <a:gd name="connsiteY29" fmla="*/ 783225 h 1558926"/>
                <a:gd name="connsiteX30" fmla="*/ 145477 w 904791"/>
                <a:gd name="connsiteY30" fmla="*/ 788147 h 1558926"/>
                <a:gd name="connsiteX31" fmla="*/ 145605 w 904791"/>
                <a:gd name="connsiteY31" fmla="*/ 789140 h 1558926"/>
                <a:gd name="connsiteX32" fmla="*/ 145772 w 904791"/>
                <a:gd name="connsiteY32" fmla="*/ 789190 h 1558926"/>
                <a:gd name="connsiteX33" fmla="*/ 151712 w 904791"/>
                <a:gd name="connsiteY33" fmla="*/ 835496 h 1558926"/>
                <a:gd name="connsiteX34" fmla="*/ 152040 w 904791"/>
                <a:gd name="connsiteY34" fmla="*/ 835501 h 1558926"/>
                <a:gd name="connsiteX35" fmla="*/ 145966 w 904791"/>
                <a:gd name="connsiteY35" fmla="*/ 788295 h 1558926"/>
                <a:gd name="connsiteX36" fmla="*/ 266131 w 904791"/>
                <a:gd name="connsiteY36" fmla="*/ 723458 h 1558926"/>
                <a:gd name="connsiteX37" fmla="*/ 318116 w 904791"/>
                <a:gd name="connsiteY37" fmla="*/ 738953 h 1558926"/>
                <a:gd name="connsiteX38" fmla="*/ 316537 w 904791"/>
                <a:gd name="connsiteY38" fmla="*/ 725548 h 1558926"/>
                <a:gd name="connsiteX39" fmla="*/ 231092 w 904791"/>
                <a:gd name="connsiteY39" fmla="*/ 94387 h 1558926"/>
                <a:gd name="connsiteX40" fmla="*/ 304213 w 904791"/>
                <a:gd name="connsiteY40" fmla="*/ 821 h 1558926"/>
                <a:gd name="connsiteX41" fmla="*/ 314894 w 904791"/>
                <a:gd name="connsiteY41" fmla="*/ 0 h 1558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904791" h="1558926">
                  <a:moveTo>
                    <a:pt x="314894" y="0"/>
                  </a:moveTo>
                  <a:cubicBezTo>
                    <a:pt x="354330" y="0"/>
                    <a:pt x="389658" y="28727"/>
                    <a:pt x="397052" y="68123"/>
                  </a:cubicBezTo>
                  <a:lnTo>
                    <a:pt x="529327" y="715699"/>
                  </a:lnTo>
                  <a:cubicBezTo>
                    <a:pt x="534257" y="739501"/>
                    <a:pt x="566299" y="741143"/>
                    <a:pt x="574514" y="718982"/>
                  </a:cubicBezTo>
                  <a:lnTo>
                    <a:pt x="753620" y="158406"/>
                  </a:lnTo>
                  <a:cubicBezTo>
                    <a:pt x="766765" y="119831"/>
                    <a:pt x="807023" y="97670"/>
                    <a:pt x="846459" y="108340"/>
                  </a:cubicBezTo>
                  <a:cubicBezTo>
                    <a:pt x="880965" y="117368"/>
                    <a:pt x="904791" y="148557"/>
                    <a:pt x="904791" y="183029"/>
                  </a:cubicBezTo>
                  <a:cubicBezTo>
                    <a:pt x="904791" y="187953"/>
                    <a:pt x="904791" y="192878"/>
                    <a:pt x="903148" y="198623"/>
                  </a:cubicBezTo>
                  <a:lnTo>
                    <a:pt x="751977" y="958643"/>
                  </a:lnTo>
                  <a:lnTo>
                    <a:pt x="751454" y="961255"/>
                  </a:lnTo>
                  <a:lnTo>
                    <a:pt x="752517" y="962214"/>
                  </a:lnTo>
                  <a:lnTo>
                    <a:pt x="836981" y="1104942"/>
                  </a:lnTo>
                  <a:cubicBezTo>
                    <a:pt x="847641" y="1122988"/>
                    <a:pt x="846821" y="1145956"/>
                    <a:pt x="835341" y="1164002"/>
                  </a:cubicBezTo>
                  <a:lnTo>
                    <a:pt x="650013" y="1437976"/>
                  </a:lnTo>
                  <a:lnTo>
                    <a:pt x="650013" y="1558926"/>
                  </a:lnTo>
                  <a:lnTo>
                    <a:pt x="237755" y="1558926"/>
                  </a:lnTo>
                  <a:lnTo>
                    <a:pt x="237755" y="1453040"/>
                  </a:lnTo>
                  <a:cubicBezTo>
                    <a:pt x="237755" y="1453040"/>
                    <a:pt x="185278" y="1421073"/>
                    <a:pt x="88523" y="1307142"/>
                  </a:cubicBezTo>
                  <a:cubicBezTo>
                    <a:pt x="68024" y="1282963"/>
                    <a:pt x="52137" y="1253968"/>
                    <a:pt x="39889" y="1222488"/>
                  </a:cubicBezTo>
                  <a:lnTo>
                    <a:pt x="18516" y="1143095"/>
                  </a:lnTo>
                  <a:lnTo>
                    <a:pt x="15931" y="1141159"/>
                  </a:lnTo>
                  <a:lnTo>
                    <a:pt x="13944" y="1126110"/>
                  </a:lnTo>
                  <a:lnTo>
                    <a:pt x="13087" y="1122926"/>
                  </a:lnTo>
                  <a:lnTo>
                    <a:pt x="11163" y="1105045"/>
                  </a:lnTo>
                  <a:lnTo>
                    <a:pt x="2278" y="1037754"/>
                  </a:lnTo>
                  <a:cubicBezTo>
                    <a:pt x="-4529" y="937346"/>
                    <a:pt x="6086" y="853423"/>
                    <a:pt x="6086" y="853423"/>
                  </a:cubicBezTo>
                  <a:lnTo>
                    <a:pt x="6304" y="853354"/>
                  </a:lnTo>
                  <a:lnTo>
                    <a:pt x="6266" y="852961"/>
                  </a:lnTo>
                  <a:cubicBezTo>
                    <a:pt x="6266" y="852961"/>
                    <a:pt x="23462" y="765175"/>
                    <a:pt x="120092" y="781584"/>
                  </a:cubicBezTo>
                  <a:cubicBezTo>
                    <a:pt x="122548" y="782404"/>
                    <a:pt x="125824" y="782404"/>
                    <a:pt x="129099" y="783225"/>
                  </a:cubicBezTo>
                  <a:cubicBezTo>
                    <a:pt x="134832" y="784866"/>
                    <a:pt x="139745" y="785686"/>
                    <a:pt x="145477" y="788147"/>
                  </a:cubicBezTo>
                  <a:lnTo>
                    <a:pt x="145605" y="789140"/>
                  </a:lnTo>
                  <a:lnTo>
                    <a:pt x="145772" y="789190"/>
                  </a:lnTo>
                  <a:lnTo>
                    <a:pt x="151712" y="835496"/>
                  </a:lnTo>
                  <a:lnTo>
                    <a:pt x="152040" y="835501"/>
                  </a:lnTo>
                  <a:lnTo>
                    <a:pt x="145966" y="788295"/>
                  </a:lnTo>
                  <a:cubicBezTo>
                    <a:pt x="145966" y="788295"/>
                    <a:pt x="180298" y="712788"/>
                    <a:pt x="266131" y="723458"/>
                  </a:cubicBezTo>
                  <a:lnTo>
                    <a:pt x="318116" y="738953"/>
                  </a:lnTo>
                  <a:lnTo>
                    <a:pt x="316537" y="725548"/>
                  </a:lnTo>
                  <a:lnTo>
                    <a:pt x="231092" y="94387"/>
                  </a:lnTo>
                  <a:cubicBezTo>
                    <a:pt x="225341" y="48425"/>
                    <a:pt x="258205" y="6566"/>
                    <a:pt x="304213" y="821"/>
                  </a:cubicBezTo>
                  <a:cubicBezTo>
                    <a:pt x="307500" y="821"/>
                    <a:pt x="311608" y="0"/>
                    <a:pt x="314894" y="0"/>
                  </a:cubicBezTo>
                  <a:close/>
                </a:path>
              </a:pathLst>
            </a:custGeom>
            <a:solidFill>
              <a:srgbClr val="FAB29A"/>
            </a:solidFill>
            <a:ln w="139700">
              <a:solidFill>
                <a:srgbClr val="F0EE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439A7272-6A72-4A8B-83A1-F243B7C9AC79}"/>
                </a:ext>
              </a:extLst>
            </p:cNvPr>
            <p:cNvGrpSpPr/>
            <p:nvPr/>
          </p:nvGrpSpPr>
          <p:grpSpPr>
            <a:xfrm>
              <a:off x="5637213" y="4466287"/>
              <a:ext cx="917575" cy="1839913"/>
              <a:chOff x="3649663" y="438150"/>
              <a:chExt cx="917575" cy="1839913"/>
            </a:xfrm>
          </p:grpSpPr>
          <p:sp>
            <p:nvSpPr>
              <p:cNvPr id="75" name="Freeform 28">
                <a:extLst>
                  <a:ext uri="{FF2B5EF4-FFF2-40B4-BE49-F238E27FC236}">
                    <a16:creationId xmlns:a16="http://schemas.microsoft.com/office/drawing/2014/main" id="{CDFB23DD-E820-4797-863C-5F4677C5C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7788" y="438150"/>
                <a:ext cx="679450" cy="1230313"/>
              </a:xfrm>
              <a:custGeom>
                <a:avLst/>
                <a:gdLst>
                  <a:gd name="T0" fmla="*/ 827 w 827"/>
                  <a:gd name="T1" fmla="*/ 223 h 1499"/>
                  <a:gd name="T2" fmla="*/ 825 w 827"/>
                  <a:gd name="T3" fmla="*/ 242 h 1499"/>
                  <a:gd name="T4" fmla="*/ 641 w 827"/>
                  <a:gd name="T5" fmla="*/ 1168 h 1499"/>
                  <a:gd name="T6" fmla="*/ 631 w 827"/>
                  <a:gd name="T7" fmla="*/ 1218 h 1499"/>
                  <a:gd name="T8" fmla="*/ 630 w 827"/>
                  <a:gd name="T9" fmla="*/ 1222 h 1499"/>
                  <a:gd name="T10" fmla="*/ 595 w 827"/>
                  <a:gd name="T11" fmla="*/ 1286 h 1499"/>
                  <a:gd name="T12" fmla="*/ 508 w 827"/>
                  <a:gd name="T13" fmla="*/ 1446 h 1499"/>
                  <a:gd name="T14" fmla="*/ 504 w 827"/>
                  <a:gd name="T15" fmla="*/ 1453 h 1499"/>
                  <a:gd name="T16" fmla="*/ 311 w 827"/>
                  <a:gd name="T17" fmla="*/ 1499 h 1499"/>
                  <a:gd name="T18" fmla="*/ 224 w 827"/>
                  <a:gd name="T19" fmla="*/ 1401 h 1499"/>
                  <a:gd name="T20" fmla="*/ 177 w 827"/>
                  <a:gd name="T21" fmla="*/ 1348 h 1499"/>
                  <a:gd name="T22" fmla="*/ 142 w 827"/>
                  <a:gd name="T23" fmla="*/ 1100 h 1499"/>
                  <a:gd name="T24" fmla="*/ 130 w 827"/>
                  <a:gd name="T25" fmla="*/ 1021 h 1499"/>
                  <a:gd name="T26" fmla="*/ 113 w 827"/>
                  <a:gd name="T27" fmla="*/ 901 h 1499"/>
                  <a:gd name="T28" fmla="*/ 111 w 827"/>
                  <a:gd name="T29" fmla="*/ 884 h 1499"/>
                  <a:gd name="T30" fmla="*/ 111 w 827"/>
                  <a:gd name="T31" fmla="*/ 884 h 1499"/>
                  <a:gd name="T32" fmla="*/ 7 w 827"/>
                  <a:gd name="T33" fmla="*/ 115 h 1499"/>
                  <a:gd name="T34" fmla="*/ 96 w 827"/>
                  <a:gd name="T35" fmla="*/ 1 h 1499"/>
                  <a:gd name="T36" fmla="*/ 109 w 827"/>
                  <a:gd name="T37" fmla="*/ 0 h 1499"/>
                  <a:gd name="T38" fmla="*/ 209 w 827"/>
                  <a:gd name="T39" fmla="*/ 83 h 1499"/>
                  <a:gd name="T40" fmla="*/ 370 w 827"/>
                  <a:gd name="T41" fmla="*/ 872 h 1499"/>
                  <a:gd name="T42" fmla="*/ 425 w 827"/>
                  <a:gd name="T43" fmla="*/ 876 h 1499"/>
                  <a:gd name="T44" fmla="*/ 643 w 827"/>
                  <a:gd name="T45" fmla="*/ 193 h 1499"/>
                  <a:gd name="T46" fmla="*/ 756 w 827"/>
                  <a:gd name="T47" fmla="*/ 132 h 1499"/>
                  <a:gd name="T48" fmla="*/ 827 w 827"/>
                  <a:gd name="T49" fmla="*/ 223 h 1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27" h="1499">
                    <a:moveTo>
                      <a:pt x="827" y="223"/>
                    </a:moveTo>
                    <a:cubicBezTo>
                      <a:pt x="827" y="229"/>
                      <a:pt x="827" y="235"/>
                      <a:pt x="825" y="242"/>
                    </a:cubicBezTo>
                    <a:lnTo>
                      <a:pt x="641" y="1168"/>
                    </a:lnTo>
                    <a:lnTo>
                      <a:pt x="631" y="1218"/>
                    </a:lnTo>
                    <a:lnTo>
                      <a:pt x="630" y="1222"/>
                    </a:lnTo>
                    <a:lnTo>
                      <a:pt x="595" y="1286"/>
                    </a:lnTo>
                    <a:lnTo>
                      <a:pt x="508" y="1446"/>
                    </a:lnTo>
                    <a:lnTo>
                      <a:pt x="504" y="1453"/>
                    </a:lnTo>
                    <a:lnTo>
                      <a:pt x="311" y="1499"/>
                    </a:lnTo>
                    <a:lnTo>
                      <a:pt x="224" y="1401"/>
                    </a:lnTo>
                    <a:lnTo>
                      <a:pt x="177" y="1348"/>
                    </a:lnTo>
                    <a:lnTo>
                      <a:pt x="142" y="1100"/>
                    </a:lnTo>
                    <a:lnTo>
                      <a:pt x="130" y="1021"/>
                    </a:lnTo>
                    <a:lnTo>
                      <a:pt x="113" y="901"/>
                    </a:lnTo>
                    <a:lnTo>
                      <a:pt x="111" y="884"/>
                    </a:lnTo>
                    <a:lnTo>
                      <a:pt x="111" y="884"/>
                    </a:lnTo>
                    <a:lnTo>
                      <a:pt x="7" y="115"/>
                    </a:lnTo>
                    <a:cubicBezTo>
                      <a:pt x="0" y="59"/>
                      <a:pt x="40" y="8"/>
                      <a:pt x="96" y="1"/>
                    </a:cubicBezTo>
                    <a:cubicBezTo>
                      <a:pt x="100" y="1"/>
                      <a:pt x="105" y="0"/>
                      <a:pt x="109" y="0"/>
                    </a:cubicBezTo>
                    <a:cubicBezTo>
                      <a:pt x="157" y="0"/>
                      <a:pt x="200" y="35"/>
                      <a:pt x="209" y="83"/>
                    </a:cubicBezTo>
                    <a:lnTo>
                      <a:pt x="370" y="872"/>
                    </a:lnTo>
                    <a:cubicBezTo>
                      <a:pt x="376" y="901"/>
                      <a:pt x="415" y="903"/>
                      <a:pt x="425" y="876"/>
                    </a:cubicBezTo>
                    <a:lnTo>
                      <a:pt x="643" y="193"/>
                    </a:lnTo>
                    <a:cubicBezTo>
                      <a:pt x="659" y="146"/>
                      <a:pt x="708" y="119"/>
                      <a:pt x="756" y="132"/>
                    </a:cubicBezTo>
                    <a:cubicBezTo>
                      <a:pt x="798" y="143"/>
                      <a:pt x="827" y="181"/>
                      <a:pt x="827" y="223"/>
                    </a:cubicBez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29">
                <a:extLst>
                  <a:ext uri="{FF2B5EF4-FFF2-40B4-BE49-F238E27FC236}">
                    <a16:creationId xmlns:a16="http://schemas.microsoft.com/office/drawing/2014/main" id="{6AB8F2F2-784F-4BF3-A74F-E8E048BFC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0775" y="1273175"/>
                <a:ext cx="769938" cy="1004888"/>
              </a:xfrm>
              <a:custGeom>
                <a:avLst/>
                <a:gdLst>
                  <a:gd name="T0" fmla="*/ 939 w 939"/>
                  <a:gd name="T1" fmla="*/ 278 h 1226"/>
                  <a:gd name="T2" fmla="*/ 532 w 939"/>
                  <a:gd name="T3" fmla="*/ 1226 h 1226"/>
                  <a:gd name="T4" fmla="*/ 292 w 939"/>
                  <a:gd name="T5" fmla="*/ 1226 h 1226"/>
                  <a:gd name="T6" fmla="*/ 292 w 939"/>
                  <a:gd name="T7" fmla="*/ 754 h 1226"/>
                  <a:gd name="T8" fmla="*/ 110 w 939"/>
                  <a:gd name="T9" fmla="*/ 576 h 1226"/>
                  <a:gd name="T10" fmla="*/ 4 w 939"/>
                  <a:gd name="T11" fmla="*/ 122 h 1226"/>
                  <a:gd name="T12" fmla="*/ 10 w 939"/>
                  <a:gd name="T13" fmla="*/ 23 h 1226"/>
                  <a:gd name="T14" fmla="*/ 83 w 939"/>
                  <a:gd name="T15" fmla="*/ 0 h 1226"/>
                  <a:gd name="T16" fmla="*/ 150 w 939"/>
                  <a:gd name="T17" fmla="*/ 0 h 1226"/>
                  <a:gd name="T18" fmla="*/ 408 w 939"/>
                  <a:gd name="T19" fmla="*/ 4 h 1226"/>
                  <a:gd name="T20" fmla="*/ 434 w 939"/>
                  <a:gd name="T21" fmla="*/ 4 h 1226"/>
                  <a:gd name="T22" fmla="*/ 834 w 939"/>
                  <a:gd name="T23" fmla="*/ 10 h 1226"/>
                  <a:gd name="T24" fmla="*/ 867 w 939"/>
                  <a:gd name="T25" fmla="*/ 95 h 1226"/>
                  <a:gd name="T26" fmla="*/ 909 w 939"/>
                  <a:gd name="T27" fmla="*/ 201 h 1226"/>
                  <a:gd name="T28" fmla="*/ 919 w 939"/>
                  <a:gd name="T29" fmla="*/ 227 h 1226"/>
                  <a:gd name="T30" fmla="*/ 939 w 939"/>
                  <a:gd name="T31" fmla="*/ 278 h 1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9" h="1226">
                    <a:moveTo>
                      <a:pt x="939" y="278"/>
                    </a:moveTo>
                    <a:lnTo>
                      <a:pt x="532" y="1226"/>
                    </a:lnTo>
                    <a:lnTo>
                      <a:pt x="292" y="1226"/>
                    </a:lnTo>
                    <a:lnTo>
                      <a:pt x="292" y="754"/>
                    </a:lnTo>
                    <a:cubicBezTo>
                      <a:pt x="292" y="754"/>
                      <a:pt x="228" y="715"/>
                      <a:pt x="110" y="576"/>
                    </a:cubicBezTo>
                    <a:cubicBezTo>
                      <a:pt x="10" y="458"/>
                      <a:pt x="0" y="246"/>
                      <a:pt x="4" y="122"/>
                    </a:cubicBezTo>
                    <a:cubicBezTo>
                      <a:pt x="5" y="63"/>
                      <a:pt x="10" y="23"/>
                      <a:pt x="10" y="23"/>
                    </a:cubicBezTo>
                    <a:lnTo>
                      <a:pt x="83" y="0"/>
                    </a:lnTo>
                    <a:lnTo>
                      <a:pt x="150" y="0"/>
                    </a:lnTo>
                    <a:lnTo>
                      <a:pt x="408" y="4"/>
                    </a:lnTo>
                    <a:lnTo>
                      <a:pt x="434" y="4"/>
                    </a:lnTo>
                    <a:lnTo>
                      <a:pt x="834" y="10"/>
                    </a:lnTo>
                    <a:lnTo>
                      <a:pt x="867" y="95"/>
                    </a:lnTo>
                    <a:lnTo>
                      <a:pt x="909" y="201"/>
                    </a:lnTo>
                    <a:lnTo>
                      <a:pt x="919" y="227"/>
                    </a:lnTo>
                    <a:lnTo>
                      <a:pt x="939" y="278"/>
                    </a:ln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30">
                <a:extLst>
                  <a:ext uri="{FF2B5EF4-FFF2-40B4-BE49-F238E27FC236}">
                    <a16:creationId xmlns:a16="http://schemas.microsoft.com/office/drawing/2014/main" id="{2697D86D-2C5A-4BBE-830D-E48593DD32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663" y="1162050"/>
                <a:ext cx="781050" cy="825500"/>
              </a:xfrm>
              <a:custGeom>
                <a:avLst/>
                <a:gdLst>
                  <a:gd name="T0" fmla="*/ 952 w 952"/>
                  <a:gd name="T1" fmla="*/ 413 h 1007"/>
                  <a:gd name="T2" fmla="*/ 943 w 952"/>
                  <a:gd name="T3" fmla="*/ 389 h 1007"/>
                  <a:gd name="T4" fmla="*/ 942 w 952"/>
                  <a:gd name="T5" fmla="*/ 352 h 1007"/>
                  <a:gd name="T6" fmla="*/ 887 w 952"/>
                  <a:gd name="T7" fmla="*/ 356 h 1007"/>
                  <a:gd name="T8" fmla="*/ 928 w 952"/>
                  <a:gd name="T9" fmla="*/ 291 h 1007"/>
                  <a:gd name="T10" fmla="*/ 876 w 952"/>
                  <a:gd name="T11" fmla="*/ 235 h 1007"/>
                  <a:gd name="T12" fmla="*/ 863 w 952"/>
                  <a:gd name="T13" fmla="*/ 234 h 1007"/>
                  <a:gd name="T14" fmla="*/ 650 w 952"/>
                  <a:gd name="T15" fmla="*/ 242 h 1007"/>
                  <a:gd name="T16" fmla="*/ 638 w 952"/>
                  <a:gd name="T17" fmla="*/ 242 h 1007"/>
                  <a:gd name="T18" fmla="*/ 479 w 952"/>
                  <a:gd name="T19" fmla="*/ 231 h 1007"/>
                  <a:gd name="T20" fmla="*/ 466 w 952"/>
                  <a:gd name="T21" fmla="*/ 232 h 1007"/>
                  <a:gd name="T22" fmla="*/ 463 w 952"/>
                  <a:gd name="T23" fmla="*/ 217 h 1007"/>
                  <a:gd name="T24" fmla="*/ 463 w 952"/>
                  <a:gd name="T25" fmla="*/ 217 h 1007"/>
                  <a:gd name="T26" fmla="*/ 463 w 952"/>
                  <a:gd name="T27" fmla="*/ 215 h 1007"/>
                  <a:gd name="T28" fmla="*/ 445 w 952"/>
                  <a:gd name="T29" fmla="*/ 141 h 1007"/>
                  <a:gd name="T30" fmla="*/ 445 w 952"/>
                  <a:gd name="T31" fmla="*/ 139 h 1007"/>
                  <a:gd name="T32" fmla="*/ 404 w 952"/>
                  <a:gd name="T33" fmla="*/ 19 h 1007"/>
                  <a:gd name="T34" fmla="*/ 340 w 952"/>
                  <a:gd name="T35" fmla="*/ 0 h 1007"/>
                  <a:gd name="T36" fmla="*/ 347 w 952"/>
                  <a:gd name="T37" fmla="*/ 138 h 1007"/>
                  <a:gd name="T38" fmla="*/ 96 w 952"/>
                  <a:gd name="T39" fmla="*/ 135 h 1007"/>
                  <a:gd name="T40" fmla="*/ 23 w 952"/>
                  <a:gd name="T41" fmla="*/ 158 h 1007"/>
                  <a:gd name="T42" fmla="*/ 35 w 952"/>
                  <a:gd name="T43" fmla="*/ 509 h 1007"/>
                  <a:gd name="T44" fmla="*/ 463 w 952"/>
                  <a:gd name="T45" fmla="*/ 603 h 1007"/>
                  <a:gd name="T46" fmla="*/ 457 w 952"/>
                  <a:gd name="T47" fmla="*/ 928 h 1007"/>
                  <a:gd name="T48" fmla="*/ 714 w 952"/>
                  <a:gd name="T49" fmla="*/ 967 h 1007"/>
                  <a:gd name="T50" fmla="*/ 920 w 952"/>
                  <a:gd name="T51" fmla="*/ 487 h 1007"/>
                  <a:gd name="T52" fmla="*/ 946 w 952"/>
                  <a:gd name="T53" fmla="*/ 490 h 1007"/>
                  <a:gd name="T54" fmla="*/ 944 w 952"/>
                  <a:gd name="T55" fmla="*/ 431 h 1007"/>
                  <a:gd name="T56" fmla="*/ 952 w 952"/>
                  <a:gd name="T57" fmla="*/ 413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52" h="1007">
                    <a:moveTo>
                      <a:pt x="952" y="413"/>
                    </a:moveTo>
                    <a:lnTo>
                      <a:pt x="943" y="389"/>
                    </a:lnTo>
                    <a:lnTo>
                      <a:pt x="942" y="352"/>
                    </a:lnTo>
                    <a:lnTo>
                      <a:pt x="887" y="356"/>
                    </a:lnTo>
                    <a:cubicBezTo>
                      <a:pt x="913" y="319"/>
                      <a:pt x="928" y="291"/>
                      <a:pt x="928" y="291"/>
                    </a:cubicBezTo>
                    <a:cubicBezTo>
                      <a:pt x="928" y="291"/>
                      <a:pt x="929" y="241"/>
                      <a:pt x="876" y="235"/>
                    </a:cubicBezTo>
                    <a:cubicBezTo>
                      <a:pt x="872" y="234"/>
                      <a:pt x="868" y="234"/>
                      <a:pt x="863" y="234"/>
                    </a:cubicBezTo>
                    <a:cubicBezTo>
                      <a:pt x="820" y="236"/>
                      <a:pt x="753" y="244"/>
                      <a:pt x="650" y="242"/>
                    </a:cubicBezTo>
                    <a:cubicBezTo>
                      <a:pt x="646" y="242"/>
                      <a:pt x="642" y="242"/>
                      <a:pt x="638" y="242"/>
                    </a:cubicBezTo>
                    <a:cubicBezTo>
                      <a:pt x="592" y="240"/>
                      <a:pt x="540" y="237"/>
                      <a:pt x="479" y="231"/>
                    </a:cubicBezTo>
                    <a:cubicBezTo>
                      <a:pt x="475" y="230"/>
                      <a:pt x="470" y="231"/>
                      <a:pt x="466" y="232"/>
                    </a:cubicBezTo>
                    <a:cubicBezTo>
                      <a:pt x="466" y="228"/>
                      <a:pt x="464" y="223"/>
                      <a:pt x="463" y="217"/>
                    </a:cubicBezTo>
                    <a:lnTo>
                      <a:pt x="463" y="217"/>
                    </a:lnTo>
                    <a:lnTo>
                      <a:pt x="463" y="215"/>
                    </a:lnTo>
                    <a:cubicBezTo>
                      <a:pt x="458" y="196"/>
                      <a:pt x="452" y="169"/>
                      <a:pt x="445" y="141"/>
                    </a:cubicBezTo>
                    <a:lnTo>
                      <a:pt x="445" y="139"/>
                    </a:lnTo>
                    <a:cubicBezTo>
                      <a:pt x="445" y="139"/>
                      <a:pt x="428" y="63"/>
                      <a:pt x="404" y="19"/>
                    </a:cubicBezTo>
                    <a:cubicBezTo>
                      <a:pt x="381" y="8"/>
                      <a:pt x="360" y="3"/>
                      <a:pt x="340" y="0"/>
                    </a:cubicBezTo>
                    <a:lnTo>
                      <a:pt x="347" y="138"/>
                    </a:lnTo>
                    <a:lnTo>
                      <a:pt x="96" y="135"/>
                    </a:lnTo>
                    <a:lnTo>
                      <a:pt x="23" y="158"/>
                    </a:lnTo>
                    <a:cubicBezTo>
                      <a:pt x="23" y="158"/>
                      <a:pt x="0" y="340"/>
                      <a:pt x="35" y="509"/>
                    </a:cubicBezTo>
                    <a:cubicBezTo>
                      <a:pt x="84" y="556"/>
                      <a:pt x="204" y="630"/>
                      <a:pt x="463" y="603"/>
                    </a:cubicBezTo>
                    <a:cubicBezTo>
                      <a:pt x="463" y="603"/>
                      <a:pt x="369" y="731"/>
                      <a:pt x="457" y="928"/>
                    </a:cubicBezTo>
                    <a:cubicBezTo>
                      <a:pt x="492" y="1007"/>
                      <a:pt x="599" y="1002"/>
                      <a:pt x="714" y="967"/>
                    </a:cubicBezTo>
                    <a:lnTo>
                      <a:pt x="920" y="487"/>
                    </a:lnTo>
                    <a:lnTo>
                      <a:pt x="946" y="490"/>
                    </a:lnTo>
                    <a:lnTo>
                      <a:pt x="944" y="431"/>
                    </a:lnTo>
                    <a:lnTo>
                      <a:pt x="952" y="413"/>
                    </a:ln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31">
                <a:extLst>
                  <a:ext uri="{FF2B5EF4-FFF2-40B4-BE49-F238E27FC236}">
                    <a16:creationId xmlns:a16="http://schemas.microsoft.com/office/drawing/2014/main" id="{27343556-E4E6-4B49-ADBE-7758975FA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8713" y="1203325"/>
                <a:ext cx="180975" cy="390525"/>
              </a:xfrm>
              <a:custGeom>
                <a:avLst/>
                <a:gdLst>
                  <a:gd name="T0" fmla="*/ 220 w 221"/>
                  <a:gd name="T1" fmla="*/ 415 h 476"/>
                  <a:gd name="T2" fmla="*/ 193 w 221"/>
                  <a:gd name="T3" fmla="*/ 460 h 476"/>
                  <a:gd name="T4" fmla="*/ 181 w 221"/>
                  <a:gd name="T5" fmla="*/ 467 h 476"/>
                  <a:gd name="T6" fmla="*/ 126 w 221"/>
                  <a:gd name="T7" fmla="*/ 476 h 476"/>
                  <a:gd name="T8" fmla="*/ 0 w 221"/>
                  <a:gd name="T9" fmla="*/ 107 h 476"/>
                  <a:gd name="T10" fmla="*/ 139 w 221"/>
                  <a:gd name="T11" fmla="*/ 20 h 476"/>
                  <a:gd name="T12" fmla="*/ 150 w 221"/>
                  <a:gd name="T13" fmla="*/ 22 h 476"/>
                  <a:gd name="T14" fmla="*/ 170 w 221"/>
                  <a:gd name="T15" fmla="*/ 28 h 476"/>
                  <a:gd name="T16" fmla="*/ 220 w 221"/>
                  <a:gd name="T17" fmla="*/ 415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1" h="476">
                    <a:moveTo>
                      <a:pt x="220" y="415"/>
                    </a:moveTo>
                    <a:cubicBezTo>
                      <a:pt x="220" y="415"/>
                      <a:pt x="221" y="442"/>
                      <a:pt x="193" y="460"/>
                    </a:cubicBezTo>
                    <a:cubicBezTo>
                      <a:pt x="189" y="463"/>
                      <a:pt x="185" y="465"/>
                      <a:pt x="181" y="467"/>
                    </a:cubicBezTo>
                    <a:cubicBezTo>
                      <a:pt x="168" y="473"/>
                      <a:pt x="150" y="476"/>
                      <a:pt x="126" y="476"/>
                    </a:cubicBezTo>
                    <a:cubicBezTo>
                      <a:pt x="30" y="476"/>
                      <a:pt x="30" y="417"/>
                      <a:pt x="0" y="107"/>
                    </a:cubicBezTo>
                    <a:cubicBezTo>
                      <a:pt x="0" y="107"/>
                      <a:pt x="21" y="0"/>
                      <a:pt x="139" y="20"/>
                    </a:cubicBezTo>
                    <a:cubicBezTo>
                      <a:pt x="142" y="21"/>
                      <a:pt x="146" y="21"/>
                      <a:pt x="150" y="22"/>
                    </a:cubicBezTo>
                    <a:cubicBezTo>
                      <a:pt x="157" y="24"/>
                      <a:pt x="163" y="25"/>
                      <a:pt x="170" y="28"/>
                    </a:cubicBezTo>
                    <a:lnTo>
                      <a:pt x="220" y="415"/>
                    </a:ln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32">
                <a:extLst>
                  <a:ext uri="{FF2B5EF4-FFF2-40B4-BE49-F238E27FC236}">
                    <a16:creationId xmlns:a16="http://schemas.microsoft.com/office/drawing/2014/main" id="{ABDB1537-367A-4CE8-B6A6-FF300AFAEB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413" y="1150938"/>
                <a:ext cx="219075" cy="458788"/>
              </a:xfrm>
              <a:custGeom>
                <a:avLst/>
                <a:gdLst>
                  <a:gd name="T0" fmla="*/ 268 w 268"/>
                  <a:gd name="T1" fmla="*/ 431 h 559"/>
                  <a:gd name="T2" fmla="*/ 268 w 268"/>
                  <a:gd name="T3" fmla="*/ 432 h 559"/>
                  <a:gd name="T4" fmla="*/ 190 w 268"/>
                  <a:gd name="T5" fmla="*/ 547 h 559"/>
                  <a:gd name="T6" fmla="*/ 50 w 268"/>
                  <a:gd name="T7" fmla="*/ 479 h 559"/>
                  <a:gd name="T8" fmla="*/ 0 w 268"/>
                  <a:gd name="T9" fmla="*/ 92 h 559"/>
                  <a:gd name="T10" fmla="*/ 147 w 268"/>
                  <a:gd name="T11" fmla="*/ 13 h 559"/>
                  <a:gd name="T12" fmla="*/ 211 w 268"/>
                  <a:gd name="T13" fmla="*/ 32 h 559"/>
                  <a:gd name="T14" fmla="*/ 228 w 268"/>
                  <a:gd name="T15" fmla="*/ 152 h 559"/>
                  <a:gd name="T16" fmla="*/ 240 w 268"/>
                  <a:gd name="T17" fmla="*/ 234 h 559"/>
                  <a:gd name="T18" fmla="*/ 268 w 268"/>
                  <a:gd name="T19" fmla="*/ 431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8" h="559">
                    <a:moveTo>
                      <a:pt x="268" y="431"/>
                    </a:moveTo>
                    <a:lnTo>
                      <a:pt x="268" y="432"/>
                    </a:lnTo>
                    <a:cubicBezTo>
                      <a:pt x="268" y="441"/>
                      <a:pt x="265" y="534"/>
                      <a:pt x="190" y="547"/>
                    </a:cubicBezTo>
                    <a:cubicBezTo>
                      <a:pt x="118" y="559"/>
                      <a:pt x="72" y="539"/>
                      <a:pt x="50" y="479"/>
                    </a:cubicBezTo>
                    <a:lnTo>
                      <a:pt x="0" y="92"/>
                    </a:lnTo>
                    <a:cubicBezTo>
                      <a:pt x="0" y="92"/>
                      <a:pt x="42" y="0"/>
                      <a:pt x="147" y="13"/>
                    </a:cubicBezTo>
                    <a:cubicBezTo>
                      <a:pt x="167" y="16"/>
                      <a:pt x="188" y="21"/>
                      <a:pt x="211" y="32"/>
                    </a:cubicBezTo>
                    <a:lnTo>
                      <a:pt x="228" y="152"/>
                    </a:lnTo>
                    <a:lnTo>
                      <a:pt x="240" y="234"/>
                    </a:lnTo>
                    <a:lnTo>
                      <a:pt x="268" y="431"/>
                    </a:ln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33">
                <a:extLst>
                  <a:ext uri="{FF2B5EF4-FFF2-40B4-BE49-F238E27FC236}">
                    <a16:creationId xmlns:a16="http://schemas.microsoft.com/office/drawing/2014/main" id="{11A0B329-BC86-477A-ACB1-50B18B1A53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013" y="1220788"/>
                <a:ext cx="66675" cy="360363"/>
              </a:xfrm>
              <a:custGeom>
                <a:avLst/>
                <a:gdLst>
                  <a:gd name="T0" fmla="*/ 81 w 82"/>
                  <a:gd name="T1" fmla="*/ 395 h 440"/>
                  <a:gd name="T2" fmla="*/ 54 w 82"/>
                  <a:gd name="T3" fmla="*/ 440 h 440"/>
                  <a:gd name="T4" fmla="*/ 0 w 82"/>
                  <a:gd name="T5" fmla="*/ 0 h 440"/>
                  <a:gd name="T6" fmla="*/ 11 w 82"/>
                  <a:gd name="T7" fmla="*/ 2 h 440"/>
                  <a:gd name="T8" fmla="*/ 31 w 82"/>
                  <a:gd name="T9" fmla="*/ 8 h 440"/>
                  <a:gd name="T10" fmla="*/ 81 w 82"/>
                  <a:gd name="T11" fmla="*/ 395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" h="440">
                    <a:moveTo>
                      <a:pt x="81" y="395"/>
                    </a:moveTo>
                    <a:cubicBezTo>
                      <a:pt x="81" y="395"/>
                      <a:pt x="82" y="422"/>
                      <a:pt x="54" y="440"/>
                    </a:cubicBezTo>
                    <a:lnTo>
                      <a:pt x="0" y="0"/>
                    </a:lnTo>
                    <a:cubicBezTo>
                      <a:pt x="3" y="1"/>
                      <a:pt x="7" y="1"/>
                      <a:pt x="11" y="2"/>
                    </a:cubicBezTo>
                    <a:cubicBezTo>
                      <a:pt x="18" y="4"/>
                      <a:pt x="24" y="5"/>
                      <a:pt x="31" y="8"/>
                    </a:cubicBezTo>
                    <a:lnTo>
                      <a:pt x="81" y="395"/>
                    </a:ln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34">
                <a:extLst>
                  <a:ext uri="{FF2B5EF4-FFF2-40B4-BE49-F238E27FC236}">
                    <a16:creationId xmlns:a16="http://schemas.microsoft.com/office/drawing/2014/main" id="{ABA5EF0C-D6A0-4C4B-8D65-3A28F446D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4788" y="1370013"/>
                <a:ext cx="495300" cy="908050"/>
              </a:xfrm>
              <a:custGeom>
                <a:avLst/>
                <a:gdLst>
                  <a:gd name="T0" fmla="*/ 0 w 604"/>
                  <a:gd name="T1" fmla="*/ 501 h 1107"/>
                  <a:gd name="T2" fmla="*/ 0 w 604"/>
                  <a:gd name="T3" fmla="*/ 1107 h 1107"/>
                  <a:gd name="T4" fmla="*/ 363 w 604"/>
                  <a:gd name="T5" fmla="*/ 1107 h 1107"/>
                  <a:gd name="T6" fmla="*/ 363 w 604"/>
                  <a:gd name="T7" fmla="*/ 617 h 1107"/>
                  <a:gd name="T8" fmla="*/ 589 w 604"/>
                  <a:gd name="T9" fmla="*/ 283 h 1107"/>
                  <a:gd name="T10" fmla="*/ 591 w 604"/>
                  <a:gd name="T11" fmla="*/ 211 h 1107"/>
                  <a:gd name="T12" fmla="*/ 488 w 604"/>
                  <a:gd name="T13" fmla="*/ 37 h 1107"/>
                  <a:gd name="T14" fmla="*/ 417 w 604"/>
                  <a:gd name="T15" fmla="*/ 5 h 1107"/>
                  <a:gd name="T16" fmla="*/ 60 w 604"/>
                  <a:gd name="T17" fmla="*/ 14 h 1107"/>
                  <a:gd name="T18" fmla="*/ 23 w 604"/>
                  <a:gd name="T19" fmla="*/ 42 h 1107"/>
                  <a:gd name="T20" fmla="*/ 218 w 604"/>
                  <a:gd name="T21" fmla="*/ 264 h 1107"/>
                  <a:gd name="T22" fmla="*/ 0 w 604"/>
                  <a:gd name="T23" fmla="*/ 501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04" h="1107">
                    <a:moveTo>
                      <a:pt x="0" y="501"/>
                    </a:moveTo>
                    <a:lnTo>
                      <a:pt x="0" y="1107"/>
                    </a:lnTo>
                    <a:lnTo>
                      <a:pt x="363" y="1107"/>
                    </a:lnTo>
                    <a:lnTo>
                      <a:pt x="363" y="617"/>
                    </a:lnTo>
                    <a:lnTo>
                      <a:pt x="589" y="283"/>
                    </a:lnTo>
                    <a:cubicBezTo>
                      <a:pt x="603" y="261"/>
                      <a:pt x="604" y="233"/>
                      <a:pt x="591" y="211"/>
                    </a:cubicBezTo>
                    <a:lnTo>
                      <a:pt x="488" y="37"/>
                    </a:lnTo>
                    <a:cubicBezTo>
                      <a:pt x="474" y="12"/>
                      <a:pt x="445" y="0"/>
                      <a:pt x="417" y="5"/>
                    </a:cubicBezTo>
                    <a:cubicBezTo>
                      <a:pt x="351" y="18"/>
                      <a:pt x="222" y="36"/>
                      <a:pt x="60" y="14"/>
                    </a:cubicBezTo>
                    <a:cubicBezTo>
                      <a:pt x="42" y="12"/>
                      <a:pt x="26" y="25"/>
                      <a:pt x="23" y="42"/>
                    </a:cubicBezTo>
                    <a:cubicBezTo>
                      <a:pt x="15" y="106"/>
                      <a:pt x="19" y="245"/>
                      <a:pt x="218" y="264"/>
                    </a:cubicBezTo>
                    <a:cubicBezTo>
                      <a:pt x="218" y="264"/>
                      <a:pt x="24" y="311"/>
                      <a:pt x="0" y="501"/>
                    </a:cubicBez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DB4681A-5BF7-43D0-89F2-622BD23840AD}"/>
              </a:ext>
            </a:extLst>
          </p:cNvPr>
          <p:cNvGrpSpPr/>
          <p:nvPr/>
        </p:nvGrpSpPr>
        <p:grpSpPr>
          <a:xfrm>
            <a:off x="9034464" y="4441681"/>
            <a:ext cx="1136650" cy="1854200"/>
            <a:chOff x="9034464" y="4441681"/>
            <a:chExt cx="1136650" cy="1854200"/>
          </a:xfrm>
        </p:grpSpPr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1E61B1D-D408-4079-80CC-BFB2C0B83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4464" y="4441681"/>
              <a:ext cx="1125940" cy="1558659"/>
            </a:xfrm>
            <a:custGeom>
              <a:avLst/>
              <a:gdLst>
                <a:gd name="connsiteX0" fmla="*/ 1105935 w 1125940"/>
                <a:gd name="connsiteY0" fmla="*/ 879079 h 1558659"/>
                <a:gd name="connsiteX1" fmla="*/ 1079655 w 1125940"/>
                <a:gd name="connsiteY1" fmla="*/ 885926 h 1558659"/>
                <a:gd name="connsiteX2" fmla="*/ 1104833 w 1125940"/>
                <a:gd name="connsiteY2" fmla="*/ 880634 h 1558659"/>
                <a:gd name="connsiteX3" fmla="*/ 1028896 w 1125940"/>
                <a:gd name="connsiteY3" fmla="*/ 868604 h 1558659"/>
                <a:gd name="connsiteX4" fmla="*/ 1033358 w 1125940"/>
                <a:gd name="connsiteY4" fmla="*/ 871896 h 1558659"/>
                <a:gd name="connsiteX5" fmla="*/ 1033673 w 1125940"/>
                <a:gd name="connsiteY5" fmla="*/ 872125 h 1558659"/>
                <a:gd name="connsiteX6" fmla="*/ 1036277 w 1125940"/>
                <a:gd name="connsiteY6" fmla="*/ 872956 h 1558659"/>
                <a:gd name="connsiteX7" fmla="*/ 878559 w 1125940"/>
                <a:gd name="connsiteY7" fmla="*/ 710082 h 1558659"/>
                <a:gd name="connsiteX8" fmla="*/ 842475 w 1125940"/>
                <a:gd name="connsiteY8" fmla="*/ 806851 h 1558659"/>
                <a:gd name="connsiteX9" fmla="*/ 842099 w 1125940"/>
                <a:gd name="connsiteY9" fmla="*/ 807490 h 1558659"/>
                <a:gd name="connsiteX10" fmla="*/ 843811 w 1125940"/>
                <a:gd name="connsiteY10" fmla="*/ 807554 h 1558659"/>
                <a:gd name="connsiteX11" fmla="*/ 835598 w 1125940"/>
                <a:gd name="connsiteY11" fmla="*/ 821513 h 1558659"/>
                <a:gd name="connsiteX12" fmla="*/ 839704 w 1125940"/>
                <a:gd name="connsiteY12" fmla="*/ 845326 h 1558659"/>
                <a:gd name="connsiteX13" fmla="*/ 838477 w 1125940"/>
                <a:gd name="connsiteY13" fmla="*/ 845278 h 1558659"/>
                <a:gd name="connsiteX14" fmla="*/ 852306 w 1125940"/>
                <a:gd name="connsiteY14" fmla="*/ 939636 h 1558659"/>
                <a:gd name="connsiteX15" fmla="*/ 852600 w 1125940"/>
                <a:gd name="connsiteY15" fmla="*/ 939535 h 1558659"/>
                <a:gd name="connsiteX16" fmla="*/ 859587 w 1125940"/>
                <a:gd name="connsiteY16" fmla="*/ 967794 h 1558659"/>
                <a:gd name="connsiteX17" fmla="*/ 868314 w 1125940"/>
                <a:gd name="connsiteY17" fmla="*/ 964191 h 1558659"/>
                <a:gd name="connsiteX18" fmla="*/ 941215 w 1125940"/>
                <a:gd name="connsiteY18" fmla="*/ 860847 h 1558659"/>
                <a:gd name="connsiteX19" fmla="*/ 988724 w 1125940"/>
                <a:gd name="connsiteY19" fmla="*/ 839522 h 1558659"/>
                <a:gd name="connsiteX20" fmla="*/ 989018 w 1125940"/>
                <a:gd name="connsiteY20" fmla="*/ 839735 h 1558659"/>
                <a:gd name="connsiteX21" fmla="*/ 989484 w 1125940"/>
                <a:gd name="connsiteY21" fmla="*/ 839522 h 1558659"/>
                <a:gd name="connsiteX22" fmla="*/ 994263 w 1125940"/>
                <a:gd name="connsiteY22" fmla="*/ 843049 h 1558659"/>
                <a:gd name="connsiteX23" fmla="*/ 969897 w 1125940"/>
                <a:gd name="connsiteY23" fmla="*/ 813284 h 1558659"/>
                <a:gd name="connsiteX24" fmla="*/ 951547 w 1125940"/>
                <a:gd name="connsiteY24" fmla="*/ 751906 h 1558659"/>
                <a:gd name="connsiteX25" fmla="*/ 878559 w 1125940"/>
                <a:gd name="connsiteY25" fmla="*/ 710082 h 1558659"/>
                <a:gd name="connsiteX26" fmla="*/ 498036 w 1125940"/>
                <a:gd name="connsiteY26" fmla="*/ 713 h 1558659"/>
                <a:gd name="connsiteX27" fmla="*/ 590706 w 1125940"/>
                <a:gd name="connsiteY27" fmla="*/ 67959 h 1558659"/>
                <a:gd name="connsiteX28" fmla="*/ 627610 w 1125940"/>
                <a:gd name="connsiteY28" fmla="*/ 703521 h 1558659"/>
                <a:gd name="connsiteX29" fmla="*/ 636631 w 1125940"/>
                <a:gd name="connsiteY29" fmla="*/ 716642 h 1558659"/>
                <a:gd name="connsiteX30" fmla="*/ 835094 w 1125940"/>
                <a:gd name="connsiteY30" fmla="*/ 489480 h 1558659"/>
                <a:gd name="connsiteX31" fmla="*/ 854776 w 1125940"/>
                <a:gd name="connsiteY31" fmla="*/ 487840 h 1558659"/>
                <a:gd name="connsiteX32" fmla="*/ 1075382 w 1125940"/>
                <a:gd name="connsiteY32" fmla="*/ 588710 h 1558659"/>
                <a:gd name="connsiteX33" fmla="*/ 1093424 w 1125940"/>
                <a:gd name="connsiteY33" fmla="*/ 613312 h 1558659"/>
                <a:gd name="connsiteX34" fmla="*/ 1121307 w 1125940"/>
                <a:gd name="connsiteY34" fmla="*/ 852775 h 1558659"/>
                <a:gd name="connsiteX35" fmla="*/ 1109864 w 1125940"/>
                <a:gd name="connsiteY35" fmla="*/ 873535 h 1558659"/>
                <a:gd name="connsiteX36" fmla="*/ 1120601 w 1125940"/>
                <a:gd name="connsiteY36" fmla="*/ 858387 h 1558659"/>
                <a:gd name="connsiteX37" fmla="*/ 1125925 w 1125940"/>
                <a:gd name="connsiteY37" fmla="*/ 876841 h 1558659"/>
                <a:gd name="connsiteX38" fmla="*/ 1125861 w 1125940"/>
                <a:gd name="connsiteY38" fmla="*/ 877012 h 1558659"/>
                <a:gd name="connsiteX39" fmla="*/ 1125936 w 1125940"/>
                <a:gd name="connsiteY39" fmla="*/ 877280 h 1558659"/>
                <a:gd name="connsiteX40" fmla="*/ 1119012 w 1125940"/>
                <a:gd name="connsiteY40" fmla="*/ 895951 h 1558659"/>
                <a:gd name="connsiteX41" fmla="*/ 1118197 w 1125940"/>
                <a:gd name="connsiteY41" fmla="*/ 896781 h 1558659"/>
                <a:gd name="connsiteX42" fmla="*/ 1117547 w 1125940"/>
                <a:gd name="connsiteY42" fmla="*/ 897025 h 1558659"/>
                <a:gd name="connsiteX43" fmla="*/ 1079415 w 1125940"/>
                <a:gd name="connsiteY43" fmla="*/ 955105 h 1558659"/>
                <a:gd name="connsiteX44" fmla="*/ 1005925 w 1125940"/>
                <a:gd name="connsiteY44" fmla="*/ 1135610 h 1558659"/>
                <a:gd name="connsiteX45" fmla="*/ 989543 w 1125940"/>
                <a:gd name="connsiteY45" fmla="*/ 1158575 h 1558659"/>
                <a:gd name="connsiteX46" fmla="*/ 822444 w 1125940"/>
                <a:gd name="connsiteY46" fmla="*/ 1314410 h 1558659"/>
                <a:gd name="connsiteX47" fmla="*/ 733980 w 1125940"/>
                <a:gd name="connsiteY47" fmla="*/ 1446460 h 1558659"/>
                <a:gd name="connsiteX48" fmla="*/ 733980 w 1125940"/>
                <a:gd name="connsiteY48" fmla="*/ 1558659 h 1558659"/>
                <a:gd name="connsiteX49" fmla="*/ 320075 w 1125940"/>
                <a:gd name="connsiteY49" fmla="*/ 1558659 h 1558659"/>
                <a:gd name="connsiteX50" fmla="*/ 320075 w 1125940"/>
                <a:gd name="connsiteY50" fmla="*/ 1461275 h 1558659"/>
                <a:gd name="connsiteX51" fmla="*/ 169998 w 1125940"/>
                <a:gd name="connsiteY51" fmla="*/ 1316120 h 1558659"/>
                <a:gd name="connsiteX52" fmla="*/ 87169 w 1125940"/>
                <a:gd name="connsiteY52" fmla="*/ 874098 h 1558659"/>
                <a:gd name="connsiteX53" fmla="*/ 1059 w 1125940"/>
                <a:gd name="connsiteY53" fmla="*/ 415673 h 1558659"/>
                <a:gd name="connsiteX54" fmla="*/ 56825 w 1125940"/>
                <a:gd name="connsiteY54" fmla="*/ 336125 h 1558659"/>
                <a:gd name="connsiteX55" fmla="*/ 135554 w 1125940"/>
                <a:gd name="connsiteY55" fmla="*/ 391891 h 1558659"/>
                <a:gd name="connsiteX56" fmla="*/ 227405 w 1125940"/>
                <a:gd name="connsiteY56" fmla="*/ 806031 h 1558659"/>
                <a:gd name="connsiteX57" fmla="*/ 242166 w 1125940"/>
                <a:gd name="connsiteY57" fmla="*/ 816692 h 1558659"/>
                <a:gd name="connsiteX58" fmla="*/ 254468 w 1125940"/>
                <a:gd name="connsiteY58" fmla="*/ 801931 h 1558659"/>
                <a:gd name="connsiteX59" fmla="*/ 192141 w 1125940"/>
                <a:gd name="connsiteY59" fmla="*/ 224595 h 1558659"/>
                <a:gd name="connsiteX60" fmla="*/ 258568 w 1125940"/>
                <a:gd name="connsiteY60" fmla="*/ 139306 h 1558659"/>
                <a:gd name="connsiteX61" fmla="*/ 343038 w 1125940"/>
                <a:gd name="connsiteY61" fmla="*/ 204913 h 1558659"/>
                <a:gd name="connsiteX62" fmla="*/ 420947 w 1125940"/>
                <a:gd name="connsiteY62" fmla="*/ 778148 h 1558659"/>
                <a:gd name="connsiteX63" fmla="*/ 432428 w 1125940"/>
                <a:gd name="connsiteY63" fmla="*/ 788809 h 1558659"/>
                <a:gd name="connsiteX64" fmla="*/ 448010 w 1125940"/>
                <a:gd name="connsiteY64" fmla="*/ 774868 h 1558659"/>
                <a:gd name="connsiteX65" fmla="*/ 425047 w 1125940"/>
                <a:gd name="connsiteY65" fmla="*/ 93382 h 1558659"/>
                <a:gd name="connsiteX66" fmla="*/ 498036 w 1125940"/>
                <a:gd name="connsiteY66" fmla="*/ 713 h 1558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25940" h="1558659">
                  <a:moveTo>
                    <a:pt x="1105935" y="879079"/>
                  </a:moveTo>
                  <a:lnTo>
                    <a:pt x="1079655" y="885926"/>
                  </a:lnTo>
                  <a:lnTo>
                    <a:pt x="1104833" y="880634"/>
                  </a:lnTo>
                  <a:close/>
                  <a:moveTo>
                    <a:pt x="1028896" y="868604"/>
                  </a:moveTo>
                  <a:lnTo>
                    <a:pt x="1033358" y="871896"/>
                  </a:lnTo>
                  <a:lnTo>
                    <a:pt x="1033673" y="872125"/>
                  </a:lnTo>
                  <a:lnTo>
                    <a:pt x="1036277" y="872956"/>
                  </a:lnTo>
                  <a:close/>
                  <a:moveTo>
                    <a:pt x="878559" y="710082"/>
                  </a:moveTo>
                  <a:cubicBezTo>
                    <a:pt x="869538" y="749445"/>
                    <a:pt x="856417" y="782249"/>
                    <a:pt x="842475" y="806851"/>
                  </a:cubicBezTo>
                  <a:lnTo>
                    <a:pt x="842099" y="807490"/>
                  </a:lnTo>
                  <a:lnTo>
                    <a:pt x="843811" y="807554"/>
                  </a:lnTo>
                  <a:cubicBezTo>
                    <a:pt x="840526" y="812481"/>
                    <a:pt x="838062" y="816586"/>
                    <a:pt x="835598" y="821513"/>
                  </a:cubicBezTo>
                  <a:cubicBezTo>
                    <a:pt x="837240" y="828903"/>
                    <a:pt x="838062" y="837114"/>
                    <a:pt x="839704" y="845326"/>
                  </a:cubicBezTo>
                  <a:lnTo>
                    <a:pt x="838477" y="845278"/>
                  </a:lnTo>
                  <a:lnTo>
                    <a:pt x="852306" y="939636"/>
                  </a:lnTo>
                  <a:lnTo>
                    <a:pt x="852600" y="939535"/>
                  </a:lnTo>
                  <a:lnTo>
                    <a:pt x="859587" y="967794"/>
                  </a:lnTo>
                  <a:lnTo>
                    <a:pt x="868314" y="964191"/>
                  </a:lnTo>
                  <a:cubicBezTo>
                    <a:pt x="886335" y="912519"/>
                    <a:pt x="912546" y="879711"/>
                    <a:pt x="941215" y="860847"/>
                  </a:cubicBezTo>
                  <a:cubicBezTo>
                    <a:pt x="956778" y="850185"/>
                    <a:pt x="973161" y="843623"/>
                    <a:pt x="988724" y="839522"/>
                  </a:cubicBezTo>
                  <a:lnTo>
                    <a:pt x="989018" y="839735"/>
                  </a:lnTo>
                  <a:lnTo>
                    <a:pt x="989484" y="839522"/>
                  </a:lnTo>
                  <a:lnTo>
                    <a:pt x="994263" y="843049"/>
                  </a:lnTo>
                  <a:lnTo>
                    <a:pt x="969897" y="813284"/>
                  </a:lnTo>
                  <a:cubicBezTo>
                    <a:pt x="960978" y="796703"/>
                    <a:pt x="954417" y="776508"/>
                    <a:pt x="951547" y="751906"/>
                  </a:cubicBezTo>
                  <a:cubicBezTo>
                    <a:pt x="951547" y="751906"/>
                    <a:pt x="912183" y="732224"/>
                    <a:pt x="878559" y="710082"/>
                  </a:cubicBezTo>
                  <a:close/>
                  <a:moveTo>
                    <a:pt x="498036" y="713"/>
                  </a:moveTo>
                  <a:cubicBezTo>
                    <a:pt x="541501" y="-5028"/>
                    <a:pt x="581685" y="24495"/>
                    <a:pt x="590706" y="67959"/>
                  </a:cubicBezTo>
                  <a:lnTo>
                    <a:pt x="627610" y="703521"/>
                  </a:lnTo>
                  <a:cubicBezTo>
                    <a:pt x="629251" y="711722"/>
                    <a:pt x="632531" y="715822"/>
                    <a:pt x="636631" y="716642"/>
                  </a:cubicBezTo>
                  <a:cubicBezTo>
                    <a:pt x="678456" y="650216"/>
                    <a:pt x="763746" y="525564"/>
                    <a:pt x="835094" y="489480"/>
                  </a:cubicBezTo>
                  <a:cubicBezTo>
                    <a:pt x="840835" y="487020"/>
                    <a:pt x="848216" y="486200"/>
                    <a:pt x="854776" y="487840"/>
                  </a:cubicBezTo>
                  <a:cubicBezTo>
                    <a:pt x="883480" y="495221"/>
                    <a:pt x="981891" y="528024"/>
                    <a:pt x="1075382" y="588710"/>
                  </a:cubicBezTo>
                  <a:cubicBezTo>
                    <a:pt x="1084403" y="594450"/>
                    <a:pt x="1090143" y="603471"/>
                    <a:pt x="1093424" y="613312"/>
                  </a:cubicBezTo>
                  <a:cubicBezTo>
                    <a:pt x="1104085" y="651856"/>
                    <a:pt x="1131148" y="756826"/>
                    <a:pt x="1121307" y="852775"/>
                  </a:cubicBezTo>
                  <a:lnTo>
                    <a:pt x="1109864" y="873535"/>
                  </a:lnTo>
                  <a:lnTo>
                    <a:pt x="1120601" y="858387"/>
                  </a:lnTo>
                  <a:cubicBezTo>
                    <a:pt x="1124287" y="863718"/>
                    <a:pt x="1126130" y="870279"/>
                    <a:pt x="1125925" y="876841"/>
                  </a:cubicBezTo>
                  <a:lnTo>
                    <a:pt x="1125861" y="877012"/>
                  </a:lnTo>
                  <a:lnTo>
                    <a:pt x="1125936" y="877280"/>
                  </a:lnTo>
                  <a:cubicBezTo>
                    <a:pt x="1125733" y="883918"/>
                    <a:pt x="1123492" y="890557"/>
                    <a:pt x="1119012" y="895951"/>
                  </a:cubicBezTo>
                  <a:cubicBezTo>
                    <a:pt x="1119012" y="896781"/>
                    <a:pt x="1118197" y="896781"/>
                    <a:pt x="1118197" y="896781"/>
                  </a:cubicBezTo>
                  <a:lnTo>
                    <a:pt x="1117547" y="897025"/>
                  </a:lnTo>
                  <a:lnTo>
                    <a:pt x="1079415" y="955105"/>
                  </a:lnTo>
                  <a:cubicBezTo>
                    <a:pt x="1043400" y="1021501"/>
                    <a:pt x="1016369" y="1103007"/>
                    <a:pt x="1005925" y="1135610"/>
                  </a:cubicBezTo>
                  <a:cubicBezTo>
                    <a:pt x="1003468" y="1145452"/>
                    <a:pt x="997734" y="1152834"/>
                    <a:pt x="989543" y="1158575"/>
                  </a:cubicBezTo>
                  <a:cubicBezTo>
                    <a:pt x="926471" y="1202045"/>
                    <a:pt x="860123" y="1272581"/>
                    <a:pt x="822444" y="1314410"/>
                  </a:cubicBezTo>
                  <a:lnTo>
                    <a:pt x="733980" y="1446460"/>
                  </a:lnTo>
                  <a:lnTo>
                    <a:pt x="733980" y="1558659"/>
                  </a:lnTo>
                  <a:lnTo>
                    <a:pt x="320075" y="1558659"/>
                  </a:lnTo>
                  <a:lnTo>
                    <a:pt x="320075" y="1461275"/>
                  </a:lnTo>
                  <a:cubicBezTo>
                    <a:pt x="320075" y="1461275"/>
                    <a:pt x="266769" y="1430112"/>
                    <a:pt x="169998" y="1316120"/>
                  </a:cubicBezTo>
                  <a:cubicBezTo>
                    <a:pt x="62566" y="1189008"/>
                    <a:pt x="81428" y="931503"/>
                    <a:pt x="87169" y="874098"/>
                  </a:cubicBezTo>
                  <a:lnTo>
                    <a:pt x="1059" y="415673"/>
                  </a:lnTo>
                  <a:cubicBezTo>
                    <a:pt x="-5502" y="378769"/>
                    <a:pt x="19101" y="342686"/>
                    <a:pt x="56825" y="336125"/>
                  </a:cubicBezTo>
                  <a:cubicBezTo>
                    <a:pt x="92909" y="330385"/>
                    <a:pt x="127353" y="355807"/>
                    <a:pt x="135554" y="391891"/>
                  </a:cubicBezTo>
                  <a:lnTo>
                    <a:pt x="227405" y="806031"/>
                  </a:lnTo>
                  <a:cubicBezTo>
                    <a:pt x="228225" y="813412"/>
                    <a:pt x="234785" y="817512"/>
                    <a:pt x="242166" y="816692"/>
                  </a:cubicBezTo>
                  <a:cubicBezTo>
                    <a:pt x="249547" y="815872"/>
                    <a:pt x="255288" y="809311"/>
                    <a:pt x="254468" y="801931"/>
                  </a:cubicBezTo>
                  <a:lnTo>
                    <a:pt x="192141" y="224595"/>
                  </a:lnTo>
                  <a:cubicBezTo>
                    <a:pt x="187220" y="182770"/>
                    <a:pt x="216743" y="144227"/>
                    <a:pt x="258568" y="139306"/>
                  </a:cubicBezTo>
                  <a:cubicBezTo>
                    <a:pt x="299573" y="134386"/>
                    <a:pt x="335657" y="164729"/>
                    <a:pt x="343038" y="204913"/>
                  </a:cubicBezTo>
                  <a:lnTo>
                    <a:pt x="420947" y="778148"/>
                  </a:lnTo>
                  <a:cubicBezTo>
                    <a:pt x="421767" y="783889"/>
                    <a:pt x="426687" y="787989"/>
                    <a:pt x="432428" y="788809"/>
                  </a:cubicBezTo>
                  <a:cubicBezTo>
                    <a:pt x="440629" y="791270"/>
                    <a:pt x="448830" y="783889"/>
                    <a:pt x="448010" y="774868"/>
                  </a:cubicBezTo>
                  <a:lnTo>
                    <a:pt x="425047" y="93382"/>
                  </a:lnTo>
                  <a:cubicBezTo>
                    <a:pt x="419307" y="47457"/>
                    <a:pt x="452110" y="6453"/>
                    <a:pt x="498036" y="713"/>
                  </a:cubicBezTo>
                  <a:close/>
                </a:path>
              </a:pathLst>
            </a:custGeom>
            <a:solidFill>
              <a:srgbClr val="FAB29A"/>
            </a:solidFill>
            <a:ln w="139700">
              <a:solidFill>
                <a:srgbClr val="F0EE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3736CF79-6834-48E3-9017-EF977C2C6E62}"/>
                </a:ext>
              </a:extLst>
            </p:cNvPr>
            <p:cNvGrpSpPr/>
            <p:nvPr/>
          </p:nvGrpSpPr>
          <p:grpSpPr>
            <a:xfrm>
              <a:off x="9034464" y="4441681"/>
              <a:ext cx="1136650" cy="1854200"/>
              <a:chOff x="5449888" y="4222750"/>
              <a:chExt cx="1136650" cy="1854200"/>
            </a:xfrm>
          </p:grpSpPr>
          <p:sp>
            <p:nvSpPr>
              <p:cNvPr id="83" name="Freeform 59">
                <a:extLst>
                  <a:ext uri="{FF2B5EF4-FFF2-40B4-BE49-F238E27FC236}">
                    <a16:creationId xmlns:a16="http://schemas.microsoft.com/office/drawing/2014/main" id="{B019435B-8F92-4E14-B08F-D7B06495A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9888" y="4222750"/>
                <a:ext cx="1136650" cy="1854200"/>
              </a:xfrm>
              <a:custGeom>
                <a:avLst/>
                <a:gdLst>
                  <a:gd name="T0" fmla="*/ 1374 w 1386"/>
                  <a:gd name="T1" fmla="*/ 1046 h 2261"/>
                  <a:gd name="T2" fmla="*/ 1321 w 1386"/>
                  <a:gd name="T3" fmla="*/ 1087 h 2261"/>
                  <a:gd name="T4" fmla="*/ 1167 w 1386"/>
                  <a:gd name="T5" fmla="*/ 923 h 2261"/>
                  <a:gd name="T6" fmla="*/ 1078 w 1386"/>
                  <a:gd name="T7" fmla="*/ 872 h 2261"/>
                  <a:gd name="T8" fmla="*/ 1034 w 1386"/>
                  <a:gd name="T9" fmla="*/ 990 h 2261"/>
                  <a:gd name="T10" fmla="*/ 1024 w 1386"/>
                  <a:gd name="T11" fmla="*/ 1007 h 2261"/>
                  <a:gd name="T12" fmla="*/ 1029 w 1386"/>
                  <a:gd name="T13" fmla="*/ 1036 h 2261"/>
                  <a:gd name="T14" fmla="*/ 1046 w 1386"/>
                  <a:gd name="T15" fmla="*/ 1152 h 2261"/>
                  <a:gd name="T16" fmla="*/ 1074 w 1386"/>
                  <a:gd name="T17" fmla="*/ 1265 h 2261"/>
                  <a:gd name="T18" fmla="*/ 930 w 1386"/>
                  <a:gd name="T19" fmla="*/ 1484 h 2261"/>
                  <a:gd name="T20" fmla="*/ 915 w 1386"/>
                  <a:gd name="T21" fmla="*/ 1584 h 2261"/>
                  <a:gd name="T22" fmla="*/ 909 w 1386"/>
                  <a:gd name="T23" fmla="*/ 1625 h 2261"/>
                  <a:gd name="T24" fmla="*/ 782 w 1386"/>
                  <a:gd name="T25" fmla="*/ 1922 h 2261"/>
                  <a:gd name="T26" fmla="*/ 636 w 1386"/>
                  <a:gd name="T27" fmla="*/ 2261 h 2261"/>
                  <a:gd name="T28" fmla="*/ 397 w 1386"/>
                  <a:gd name="T29" fmla="*/ 2261 h 2261"/>
                  <a:gd name="T30" fmla="*/ 397 w 1386"/>
                  <a:gd name="T31" fmla="*/ 1788 h 2261"/>
                  <a:gd name="T32" fmla="*/ 214 w 1386"/>
                  <a:gd name="T33" fmla="*/ 1611 h 2261"/>
                  <a:gd name="T34" fmla="*/ 113 w 1386"/>
                  <a:gd name="T35" fmla="*/ 1072 h 2261"/>
                  <a:gd name="T36" fmla="*/ 8 w 1386"/>
                  <a:gd name="T37" fmla="*/ 513 h 2261"/>
                  <a:gd name="T38" fmla="*/ 76 w 1386"/>
                  <a:gd name="T39" fmla="*/ 416 h 2261"/>
                  <a:gd name="T40" fmla="*/ 172 w 1386"/>
                  <a:gd name="T41" fmla="*/ 484 h 2261"/>
                  <a:gd name="T42" fmla="*/ 284 w 1386"/>
                  <a:gd name="T43" fmla="*/ 989 h 2261"/>
                  <a:gd name="T44" fmla="*/ 302 w 1386"/>
                  <a:gd name="T45" fmla="*/ 1002 h 2261"/>
                  <a:gd name="T46" fmla="*/ 317 w 1386"/>
                  <a:gd name="T47" fmla="*/ 984 h 2261"/>
                  <a:gd name="T48" fmla="*/ 241 w 1386"/>
                  <a:gd name="T49" fmla="*/ 280 h 2261"/>
                  <a:gd name="T50" fmla="*/ 322 w 1386"/>
                  <a:gd name="T51" fmla="*/ 176 h 2261"/>
                  <a:gd name="T52" fmla="*/ 425 w 1386"/>
                  <a:gd name="T53" fmla="*/ 256 h 2261"/>
                  <a:gd name="T54" fmla="*/ 520 w 1386"/>
                  <a:gd name="T55" fmla="*/ 955 h 2261"/>
                  <a:gd name="T56" fmla="*/ 534 w 1386"/>
                  <a:gd name="T57" fmla="*/ 968 h 2261"/>
                  <a:gd name="T58" fmla="*/ 553 w 1386"/>
                  <a:gd name="T59" fmla="*/ 951 h 2261"/>
                  <a:gd name="T60" fmla="*/ 525 w 1386"/>
                  <a:gd name="T61" fmla="*/ 120 h 2261"/>
                  <a:gd name="T62" fmla="*/ 614 w 1386"/>
                  <a:gd name="T63" fmla="*/ 7 h 2261"/>
                  <a:gd name="T64" fmla="*/ 727 w 1386"/>
                  <a:gd name="T65" fmla="*/ 89 h 2261"/>
                  <a:gd name="T66" fmla="*/ 772 w 1386"/>
                  <a:gd name="T67" fmla="*/ 864 h 2261"/>
                  <a:gd name="T68" fmla="*/ 783 w 1386"/>
                  <a:gd name="T69" fmla="*/ 880 h 2261"/>
                  <a:gd name="T70" fmla="*/ 1025 w 1386"/>
                  <a:gd name="T71" fmla="*/ 603 h 2261"/>
                  <a:gd name="T72" fmla="*/ 1049 w 1386"/>
                  <a:gd name="T73" fmla="*/ 601 h 2261"/>
                  <a:gd name="T74" fmla="*/ 1318 w 1386"/>
                  <a:gd name="T75" fmla="*/ 724 h 2261"/>
                  <a:gd name="T76" fmla="*/ 1340 w 1386"/>
                  <a:gd name="T77" fmla="*/ 754 h 2261"/>
                  <a:gd name="T78" fmla="*/ 1374 w 1386"/>
                  <a:gd name="T79" fmla="*/ 1046 h 2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386" h="2261">
                    <a:moveTo>
                      <a:pt x="1374" y="1046"/>
                    </a:moveTo>
                    <a:cubicBezTo>
                      <a:pt x="1372" y="1072"/>
                      <a:pt x="1347" y="1091"/>
                      <a:pt x="1321" y="1087"/>
                    </a:cubicBezTo>
                    <a:cubicBezTo>
                      <a:pt x="1267" y="1077"/>
                      <a:pt x="1181" y="1043"/>
                      <a:pt x="1167" y="923"/>
                    </a:cubicBezTo>
                    <a:cubicBezTo>
                      <a:pt x="1167" y="923"/>
                      <a:pt x="1119" y="899"/>
                      <a:pt x="1078" y="872"/>
                    </a:cubicBezTo>
                    <a:cubicBezTo>
                      <a:pt x="1067" y="920"/>
                      <a:pt x="1051" y="960"/>
                      <a:pt x="1034" y="990"/>
                    </a:cubicBezTo>
                    <a:cubicBezTo>
                      <a:pt x="1030" y="996"/>
                      <a:pt x="1027" y="1001"/>
                      <a:pt x="1024" y="1007"/>
                    </a:cubicBezTo>
                    <a:cubicBezTo>
                      <a:pt x="1026" y="1016"/>
                      <a:pt x="1027" y="1026"/>
                      <a:pt x="1029" y="1036"/>
                    </a:cubicBezTo>
                    <a:cubicBezTo>
                      <a:pt x="1033" y="1068"/>
                      <a:pt x="1037" y="1106"/>
                      <a:pt x="1046" y="1152"/>
                    </a:cubicBezTo>
                    <a:cubicBezTo>
                      <a:pt x="1052" y="1185"/>
                      <a:pt x="1061" y="1223"/>
                      <a:pt x="1074" y="1265"/>
                    </a:cubicBezTo>
                    <a:cubicBezTo>
                      <a:pt x="1107" y="1370"/>
                      <a:pt x="1010" y="1443"/>
                      <a:pt x="930" y="1484"/>
                    </a:cubicBezTo>
                    <a:cubicBezTo>
                      <a:pt x="924" y="1523"/>
                      <a:pt x="919" y="1559"/>
                      <a:pt x="915" y="1584"/>
                    </a:cubicBezTo>
                    <a:cubicBezTo>
                      <a:pt x="912" y="1609"/>
                      <a:pt x="909" y="1625"/>
                      <a:pt x="909" y="1625"/>
                    </a:cubicBezTo>
                    <a:lnTo>
                      <a:pt x="782" y="1922"/>
                    </a:lnTo>
                    <a:lnTo>
                      <a:pt x="636" y="2261"/>
                    </a:lnTo>
                    <a:lnTo>
                      <a:pt x="397" y="2261"/>
                    </a:lnTo>
                    <a:lnTo>
                      <a:pt x="397" y="1788"/>
                    </a:lnTo>
                    <a:cubicBezTo>
                      <a:pt x="397" y="1788"/>
                      <a:pt x="332" y="1750"/>
                      <a:pt x="214" y="1611"/>
                    </a:cubicBezTo>
                    <a:cubicBezTo>
                      <a:pt x="83" y="1456"/>
                      <a:pt x="106" y="1142"/>
                      <a:pt x="113" y="1072"/>
                    </a:cubicBezTo>
                    <a:lnTo>
                      <a:pt x="8" y="513"/>
                    </a:lnTo>
                    <a:cubicBezTo>
                      <a:pt x="0" y="468"/>
                      <a:pt x="30" y="424"/>
                      <a:pt x="76" y="416"/>
                    </a:cubicBezTo>
                    <a:cubicBezTo>
                      <a:pt x="120" y="409"/>
                      <a:pt x="162" y="440"/>
                      <a:pt x="172" y="484"/>
                    </a:cubicBezTo>
                    <a:lnTo>
                      <a:pt x="284" y="989"/>
                    </a:lnTo>
                    <a:cubicBezTo>
                      <a:pt x="285" y="998"/>
                      <a:pt x="293" y="1003"/>
                      <a:pt x="302" y="1002"/>
                    </a:cubicBezTo>
                    <a:cubicBezTo>
                      <a:pt x="311" y="1001"/>
                      <a:pt x="318" y="993"/>
                      <a:pt x="317" y="984"/>
                    </a:cubicBezTo>
                    <a:lnTo>
                      <a:pt x="241" y="280"/>
                    </a:lnTo>
                    <a:cubicBezTo>
                      <a:pt x="235" y="229"/>
                      <a:pt x="271" y="182"/>
                      <a:pt x="322" y="176"/>
                    </a:cubicBezTo>
                    <a:cubicBezTo>
                      <a:pt x="372" y="170"/>
                      <a:pt x="416" y="207"/>
                      <a:pt x="425" y="256"/>
                    </a:cubicBezTo>
                    <a:lnTo>
                      <a:pt x="520" y="955"/>
                    </a:lnTo>
                    <a:cubicBezTo>
                      <a:pt x="521" y="962"/>
                      <a:pt x="527" y="967"/>
                      <a:pt x="534" y="968"/>
                    </a:cubicBezTo>
                    <a:cubicBezTo>
                      <a:pt x="544" y="971"/>
                      <a:pt x="554" y="962"/>
                      <a:pt x="553" y="951"/>
                    </a:cubicBezTo>
                    <a:lnTo>
                      <a:pt x="525" y="120"/>
                    </a:lnTo>
                    <a:cubicBezTo>
                      <a:pt x="518" y="64"/>
                      <a:pt x="558" y="14"/>
                      <a:pt x="614" y="7"/>
                    </a:cubicBezTo>
                    <a:cubicBezTo>
                      <a:pt x="667" y="0"/>
                      <a:pt x="716" y="36"/>
                      <a:pt x="727" y="89"/>
                    </a:cubicBezTo>
                    <a:lnTo>
                      <a:pt x="772" y="864"/>
                    </a:lnTo>
                    <a:cubicBezTo>
                      <a:pt x="774" y="874"/>
                      <a:pt x="778" y="879"/>
                      <a:pt x="783" y="880"/>
                    </a:cubicBezTo>
                    <a:cubicBezTo>
                      <a:pt x="834" y="799"/>
                      <a:pt x="938" y="647"/>
                      <a:pt x="1025" y="603"/>
                    </a:cubicBezTo>
                    <a:cubicBezTo>
                      <a:pt x="1032" y="600"/>
                      <a:pt x="1041" y="599"/>
                      <a:pt x="1049" y="601"/>
                    </a:cubicBezTo>
                    <a:cubicBezTo>
                      <a:pt x="1084" y="610"/>
                      <a:pt x="1204" y="650"/>
                      <a:pt x="1318" y="724"/>
                    </a:cubicBezTo>
                    <a:cubicBezTo>
                      <a:pt x="1329" y="731"/>
                      <a:pt x="1336" y="742"/>
                      <a:pt x="1340" y="754"/>
                    </a:cubicBezTo>
                    <a:cubicBezTo>
                      <a:pt x="1353" y="801"/>
                      <a:pt x="1386" y="929"/>
                      <a:pt x="1374" y="1046"/>
                    </a:cubicBez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60">
                <a:extLst>
                  <a:ext uri="{FF2B5EF4-FFF2-40B4-BE49-F238E27FC236}">
                    <a16:creationId xmlns:a16="http://schemas.microsoft.com/office/drawing/2014/main" id="{F2FE03D9-F5BE-40CF-915E-AEE25A3E8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3425" y="5167313"/>
                <a:ext cx="544513" cy="631825"/>
              </a:xfrm>
              <a:custGeom>
                <a:avLst/>
                <a:gdLst>
                  <a:gd name="T0" fmla="*/ 488 w 665"/>
                  <a:gd name="T1" fmla="*/ 332 h 770"/>
                  <a:gd name="T2" fmla="*/ 473 w 665"/>
                  <a:gd name="T3" fmla="*/ 432 h 770"/>
                  <a:gd name="T4" fmla="*/ 467 w 665"/>
                  <a:gd name="T5" fmla="*/ 473 h 770"/>
                  <a:gd name="T6" fmla="*/ 340 w 665"/>
                  <a:gd name="T7" fmla="*/ 770 h 770"/>
                  <a:gd name="T8" fmla="*/ 101 w 665"/>
                  <a:gd name="T9" fmla="*/ 543 h 770"/>
                  <a:gd name="T10" fmla="*/ 511 w 665"/>
                  <a:gd name="T11" fmla="*/ 35 h 770"/>
                  <a:gd name="T12" fmla="*/ 604 w 665"/>
                  <a:gd name="T13" fmla="*/ 0 h 770"/>
                  <a:gd name="T14" fmla="*/ 632 w 665"/>
                  <a:gd name="T15" fmla="*/ 113 h 770"/>
                  <a:gd name="T16" fmla="*/ 488 w 665"/>
                  <a:gd name="T17" fmla="*/ 332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5" h="770">
                    <a:moveTo>
                      <a:pt x="488" y="332"/>
                    </a:moveTo>
                    <a:cubicBezTo>
                      <a:pt x="482" y="371"/>
                      <a:pt x="477" y="407"/>
                      <a:pt x="473" y="432"/>
                    </a:cubicBezTo>
                    <a:cubicBezTo>
                      <a:pt x="470" y="457"/>
                      <a:pt x="467" y="473"/>
                      <a:pt x="467" y="473"/>
                    </a:cubicBezTo>
                    <a:lnTo>
                      <a:pt x="340" y="770"/>
                    </a:lnTo>
                    <a:cubicBezTo>
                      <a:pt x="224" y="764"/>
                      <a:pt x="131" y="703"/>
                      <a:pt x="101" y="543"/>
                    </a:cubicBezTo>
                    <a:cubicBezTo>
                      <a:pt x="0" y="8"/>
                      <a:pt x="511" y="35"/>
                      <a:pt x="511" y="35"/>
                    </a:cubicBezTo>
                    <a:cubicBezTo>
                      <a:pt x="530" y="25"/>
                      <a:pt x="570" y="11"/>
                      <a:pt x="604" y="0"/>
                    </a:cubicBezTo>
                    <a:cubicBezTo>
                      <a:pt x="610" y="33"/>
                      <a:pt x="619" y="71"/>
                      <a:pt x="632" y="113"/>
                    </a:cubicBezTo>
                    <a:cubicBezTo>
                      <a:pt x="665" y="218"/>
                      <a:pt x="568" y="291"/>
                      <a:pt x="488" y="332"/>
                    </a:cubicBez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61">
                <a:extLst>
                  <a:ext uri="{FF2B5EF4-FFF2-40B4-BE49-F238E27FC236}">
                    <a16:creationId xmlns:a16="http://schemas.microsoft.com/office/drawing/2014/main" id="{84F4A257-9D55-4DA6-9B8B-3F2C1EB49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1213" y="5067300"/>
                <a:ext cx="692150" cy="1009650"/>
              </a:xfrm>
              <a:custGeom>
                <a:avLst/>
                <a:gdLst>
                  <a:gd name="T0" fmla="*/ 834 w 845"/>
                  <a:gd name="T1" fmla="*/ 68 h 1231"/>
                  <a:gd name="T2" fmla="*/ 833 w 845"/>
                  <a:gd name="T3" fmla="*/ 69 h 1231"/>
                  <a:gd name="T4" fmla="*/ 696 w 845"/>
                  <a:gd name="T5" fmla="*/ 361 h 1231"/>
                  <a:gd name="T6" fmla="*/ 676 w 845"/>
                  <a:gd name="T7" fmla="*/ 389 h 1231"/>
                  <a:gd name="T8" fmla="*/ 472 w 845"/>
                  <a:gd name="T9" fmla="*/ 579 h 1231"/>
                  <a:gd name="T10" fmla="*/ 364 w 845"/>
                  <a:gd name="T11" fmla="*/ 740 h 1231"/>
                  <a:gd name="T12" fmla="*/ 364 w 845"/>
                  <a:gd name="T13" fmla="*/ 1231 h 1231"/>
                  <a:gd name="T14" fmla="*/ 0 w 845"/>
                  <a:gd name="T15" fmla="*/ 1231 h 1231"/>
                  <a:gd name="T16" fmla="*/ 0 w 845"/>
                  <a:gd name="T17" fmla="*/ 624 h 1231"/>
                  <a:gd name="T18" fmla="*/ 431 w 845"/>
                  <a:gd name="T19" fmla="*/ 192 h 1231"/>
                  <a:gd name="T20" fmla="*/ 528 w 845"/>
                  <a:gd name="T21" fmla="*/ 152 h 1231"/>
                  <a:gd name="T22" fmla="*/ 617 w 845"/>
                  <a:gd name="T23" fmla="*/ 26 h 1231"/>
                  <a:gd name="T24" fmla="*/ 675 w 845"/>
                  <a:gd name="T25" fmla="*/ 0 h 1231"/>
                  <a:gd name="T26" fmla="*/ 784 w 845"/>
                  <a:gd name="T27" fmla="*/ 57 h 1231"/>
                  <a:gd name="T28" fmla="*/ 836 w 845"/>
                  <a:gd name="T29" fmla="*/ 23 h 1231"/>
                  <a:gd name="T30" fmla="*/ 834 w 845"/>
                  <a:gd name="T31" fmla="*/ 68 h 1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5" h="1231">
                    <a:moveTo>
                      <a:pt x="834" y="68"/>
                    </a:moveTo>
                    <a:cubicBezTo>
                      <a:pt x="834" y="69"/>
                      <a:pt x="833" y="69"/>
                      <a:pt x="833" y="69"/>
                    </a:cubicBezTo>
                    <a:cubicBezTo>
                      <a:pt x="766" y="149"/>
                      <a:pt x="713" y="308"/>
                      <a:pt x="696" y="361"/>
                    </a:cubicBezTo>
                    <a:cubicBezTo>
                      <a:pt x="693" y="373"/>
                      <a:pt x="686" y="382"/>
                      <a:pt x="676" y="389"/>
                    </a:cubicBezTo>
                    <a:cubicBezTo>
                      <a:pt x="599" y="442"/>
                      <a:pt x="518" y="528"/>
                      <a:pt x="472" y="579"/>
                    </a:cubicBezTo>
                    <a:lnTo>
                      <a:pt x="364" y="740"/>
                    </a:lnTo>
                    <a:lnTo>
                      <a:pt x="364" y="1231"/>
                    </a:lnTo>
                    <a:lnTo>
                      <a:pt x="0" y="1231"/>
                    </a:lnTo>
                    <a:lnTo>
                      <a:pt x="0" y="624"/>
                    </a:lnTo>
                    <a:cubicBezTo>
                      <a:pt x="0" y="200"/>
                      <a:pt x="431" y="192"/>
                      <a:pt x="431" y="192"/>
                    </a:cubicBezTo>
                    <a:cubicBezTo>
                      <a:pt x="465" y="172"/>
                      <a:pt x="499" y="160"/>
                      <a:pt x="528" y="152"/>
                    </a:cubicBezTo>
                    <a:cubicBezTo>
                      <a:pt x="550" y="89"/>
                      <a:pt x="582" y="49"/>
                      <a:pt x="617" y="26"/>
                    </a:cubicBezTo>
                    <a:cubicBezTo>
                      <a:pt x="636" y="13"/>
                      <a:pt x="656" y="5"/>
                      <a:pt x="675" y="0"/>
                    </a:cubicBezTo>
                    <a:cubicBezTo>
                      <a:pt x="708" y="36"/>
                      <a:pt x="752" y="51"/>
                      <a:pt x="784" y="57"/>
                    </a:cubicBezTo>
                    <a:cubicBezTo>
                      <a:pt x="808" y="61"/>
                      <a:pt x="830" y="46"/>
                      <a:pt x="836" y="23"/>
                    </a:cubicBezTo>
                    <a:cubicBezTo>
                      <a:pt x="845" y="36"/>
                      <a:pt x="845" y="55"/>
                      <a:pt x="834" y="68"/>
                    </a:cubicBezTo>
                    <a:close/>
                  </a:path>
                </a:pathLst>
              </a:custGeom>
              <a:solidFill>
                <a:srgbClr val="EBA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62">
                <a:extLst>
                  <a:ext uri="{FF2B5EF4-FFF2-40B4-BE49-F238E27FC236}">
                    <a16:creationId xmlns:a16="http://schemas.microsoft.com/office/drawing/2014/main" id="{D6843C65-DBDE-4EFB-8839-9F1FC0020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9588" y="5018088"/>
                <a:ext cx="709613" cy="119063"/>
              </a:xfrm>
              <a:custGeom>
                <a:avLst/>
                <a:gdLst>
                  <a:gd name="T0" fmla="*/ 854 w 864"/>
                  <a:gd name="T1" fmla="*/ 38 h 145"/>
                  <a:gd name="T2" fmla="*/ 859 w 864"/>
                  <a:gd name="T3" fmla="*/ 67 h 145"/>
                  <a:gd name="T4" fmla="*/ 0 w 864"/>
                  <a:gd name="T5" fmla="*/ 145 h 145"/>
                  <a:gd name="T6" fmla="*/ 864 w 864"/>
                  <a:gd name="T7" fmla="*/ 21 h 145"/>
                  <a:gd name="T8" fmla="*/ 854 w 864"/>
                  <a:gd name="T9" fmla="*/ 38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4" h="145">
                    <a:moveTo>
                      <a:pt x="854" y="38"/>
                    </a:moveTo>
                    <a:cubicBezTo>
                      <a:pt x="856" y="47"/>
                      <a:pt x="857" y="57"/>
                      <a:pt x="859" y="67"/>
                    </a:cubicBezTo>
                    <a:cubicBezTo>
                      <a:pt x="254" y="29"/>
                      <a:pt x="31" y="130"/>
                      <a:pt x="0" y="145"/>
                    </a:cubicBezTo>
                    <a:cubicBezTo>
                      <a:pt x="247" y="0"/>
                      <a:pt x="739" y="15"/>
                      <a:pt x="864" y="21"/>
                    </a:cubicBezTo>
                    <a:cubicBezTo>
                      <a:pt x="860" y="27"/>
                      <a:pt x="857" y="32"/>
                      <a:pt x="854" y="38"/>
                    </a:cubicBez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63">
                <a:extLst>
                  <a:ext uri="{FF2B5EF4-FFF2-40B4-BE49-F238E27FC236}">
                    <a16:creationId xmlns:a16="http://schemas.microsoft.com/office/drawing/2014/main" id="{5BA47D21-082F-497B-AEE5-E799ABBD5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7625" y="5067300"/>
                <a:ext cx="185738" cy="109538"/>
              </a:xfrm>
              <a:custGeom>
                <a:avLst/>
                <a:gdLst>
                  <a:gd name="T0" fmla="*/ 217 w 228"/>
                  <a:gd name="T1" fmla="*/ 68 h 132"/>
                  <a:gd name="T2" fmla="*/ 216 w 228"/>
                  <a:gd name="T3" fmla="*/ 69 h 132"/>
                  <a:gd name="T4" fmla="*/ 0 w 228"/>
                  <a:gd name="T5" fmla="*/ 26 h 132"/>
                  <a:gd name="T6" fmla="*/ 58 w 228"/>
                  <a:gd name="T7" fmla="*/ 0 h 132"/>
                  <a:gd name="T8" fmla="*/ 167 w 228"/>
                  <a:gd name="T9" fmla="*/ 57 h 132"/>
                  <a:gd name="T10" fmla="*/ 219 w 228"/>
                  <a:gd name="T11" fmla="*/ 23 h 132"/>
                  <a:gd name="T12" fmla="*/ 217 w 228"/>
                  <a:gd name="T13" fmla="*/ 68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8" h="132">
                    <a:moveTo>
                      <a:pt x="217" y="68"/>
                    </a:moveTo>
                    <a:cubicBezTo>
                      <a:pt x="217" y="69"/>
                      <a:pt x="216" y="69"/>
                      <a:pt x="216" y="69"/>
                    </a:cubicBezTo>
                    <a:cubicBezTo>
                      <a:pt x="127" y="132"/>
                      <a:pt x="34" y="59"/>
                      <a:pt x="0" y="26"/>
                    </a:cubicBezTo>
                    <a:cubicBezTo>
                      <a:pt x="19" y="13"/>
                      <a:pt x="39" y="5"/>
                      <a:pt x="58" y="0"/>
                    </a:cubicBezTo>
                    <a:cubicBezTo>
                      <a:pt x="91" y="36"/>
                      <a:pt x="135" y="51"/>
                      <a:pt x="167" y="57"/>
                    </a:cubicBezTo>
                    <a:cubicBezTo>
                      <a:pt x="191" y="61"/>
                      <a:pt x="213" y="46"/>
                      <a:pt x="219" y="23"/>
                    </a:cubicBezTo>
                    <a:cubicBezTo>
                      <a:pt x="228" y="36"/>
                      <a:pt x="228" y="55"/>
                      <a:pt x="217" y="68"/>
                    </a:cubicBezTo>
                    <a:close/>
                  </a:path>
                </a:pathLst>
              </a:custGeom>
              <a:solidFill>
                <a:srgbClr val="D58C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 txBox="1">
            <a:spLocks/>
          </p:cNvSpPr>
          <p:nvPr/>
        </p:nvSpPr>
        <p:spPr>
          <a:xfrm>
            <a:off x="188842" y="4815"/>
            <a:ext cx="10515600" cy="1030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Маршрут нашего проекта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7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42" y="4815"/>
            <a:ext cx="10515600" cy="1030976"/>
          </a:xfrm>
        </p:spPr>
        <p:txBody>
          <a:bodyPr/>
          <a:lstStyle/>
          <a:p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Партнерами проекта являются: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11017D1-702C-4EF9-B664-E9BB8B0929A6}"/>
              </a:ext>
            </a:extLst>
          </p:cNvPr>
          <p:cNvGrpSpPr/>
          <p:nvPr/>
        </p:nvGrpSpPr>
        <p:grpSpPr>
          <a:xfrm>
            <a:off x="548589" y="2063992"/>
            <a:ext cx="1711757" cy="2685971"/>
            <a:chOff x="4217988" y="3148013"/>
            <a:chExt cx="1481138" cy="2324100"/>
          </a:xfrm>
        </p:grpSpPr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4033F032-6203-4DCC-858E-692A61474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3148013"/>
              <a:ext cx="1481138" cy="1824038"/>
            </a:xfrm>
            <a:custGeom>
              <a:avLst/>
              <a:gdLst>
                <a:gd name="T0" fmla="*/ 2801 w 2801"/>
                <a:gd name="T1" fmla="*/ 1444 h 3447"/>
                <a:gd name="T2" fmla="*/ 2786 w 2801"/>
                <a:gd name="T3" fmla="*/ 1220 h 3447"/>
                <a:gd name="T4" fmla="*/ 2714 w 2801"/>
                <a:gd name="T5" fmla="*/ 936 h 3447"/>
                <a:gd name="T6" fmla="*/ 2590 w 2801"/>
                <a:gd name="T7" fmla="*/ 680 h 3447"/>
                <a:gd name="T8" fmla="*/ 2421 w 2801"/>
                <a:gd name="T9" fmla="*/ 454 h 3447"/>
                <a:gd name="T10" fmla="*/ 2214 w 2801"/>
                <a:gd name="T11" fmla="*/ 269 h 3447"/>
                <a:gd name="T12" fmla="*/ 1974 w 2801"/>
                <a:gd name="T13" fmla="*/ 126 h 3447"/>
                <a:gd name="T14" fmla="*/ 1707 w 2801"/>
                <a:gd name="T15" fmla="*/ 34 h 3447"/>
                <a:gd name="T16" fmla="*/ 1420 w 2801"/>
                <a:gd name="T17" fmla="*/ 0 h 3447"/>
                <a:gd name="T18" fmla="*/ 1278 w 2801"/>
                <a:gd name="T19" fmla="*/ 5 h 3447"/>
                <a:gd name="T20" fmla="*/ 1021 w 2801"/>
                <a:gd name="T21" fmla="*/ 54 h 3447"/>
                <a:gd name="T22" fmla="*/ 782 w 2801"/>
                <a:gd name="T23" fmla="*/ 149 h 3447"/>
                <a:gd name="T24" fmla="*/ 566 w 2801"/>
                <a:gd name="T25" fmla="*/ 287 h 3447"/>
                <a:gd name="T26" fmla="*/ 377 w 2801"/>
                <a:gd name="T27" fmla="*/ 460 h 3447"/>
                <a:gd name="T28" fmla="*/ 222 w 2801"/>
                <a:gd name="T29" fmla="*/ 666 h 3447"/>
                <a:gd name="T30" fmla="*/ 104 w 2801"/>
                <a:gd name="T31" fmla="*/ 899 h 3447"/>
                <a:gd name="T32" fmla="*/ 29 w 2801"/>
                <a:gd name="T33" fmla="*/ 1154 h 3447"/>
                <a:gd name="T34" fmla="*/ 3 w 2801"/>
                <a:gd name="T35" fmla="*/ 1356 h 3447"/>
                <a:gd name="T36" fmla="*/ 6 w 2801"/>
                <a:gd name="T37" fmla="*/ 1568 h 3447"/>
                <a:gd name="T38" fmla="*/ 52 w 2801"/>
                <a:gd name="T39" fmla="*/ 1836 h 3447"/>
                <a:gd name="T40" fmla="*/ 146 w 2801"/>
                <a:gd name="T41" fmla="*/ 2084 h 3447"/>
                <a:gd name="T42" fmla="*/ 279 w 2801"/>
                <a:gd name="T43" fmla="*/ 2309 h 3447"/>
                <a:gd name="T44" fmla="*/ 405 w 2801"/>
                <a:gd name="T45" fmla="*/ 2469 h 3447"/>
                <a:gd name="T46" fmla="*/ 721 w 2801"/>
                <a:gd name="T47" fmla="*/ 2926 h 3447"/>
                <a:gd name="T48" fmla="*/ 924 w 2801"/>
                <a:gd name="T49" fmla="*/ 3293 h 3447"/>
                <a:gd name="T50" fmla="*/ 1801 w 2801"/>
                <a:gd name="T51" fmla="*/ 3447 h 3447"/>
                <a:gd name="T52" fmla="*/ 1938 w 2801"/>
                <a:gd name="T53" fmla="*/ 3175 h 3447"/>
                <a:gd name="T54" fmla="*/ 2231 w 2801"/>
                <a:gd name="T55" fmla="*/ 2697 h 3447"/>
                <a:gd name="T56" fmla="*/ 2482 w 2801"/>
                <a:gd name="T57" fmla="*/ 2362 h 3447"/>
                <a:gd name="T58" fmla="*/ 2586 w 2801"/>
                <a:gd name="T59" fmla="*/ 2215 h 3447"/>
                <a:gd name="T60" fmla="*/ 2695 w 2801"/>
                <a:gd name="T61" fmla="*/ 1998 h 3447"/>
                <a:gd name="T62" fmla="*/ 2768 w 2801"/>
                <a:gd name="T63" fmla="*/ 1762 h 3447"/>
                <a:gd name="T64" fmla="*/ 2800 w 2801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01" h="3447">
                  <a:moveTo>
                    <a:pt x="2801" y="1444"/>
                  </a:moveTo>
                  <a:lnTo>
                    <a:pt x="2801" y="1444"/>
                  </a:lnTo>
                  <a:lnTo>
                    <a:pt x="2800" y="1368"/>
                  </a:lnTo>
                  <a:lnTo>
                    <a:pt x="2786" y="1220"/>
                  </a:lnTo>
                  <a:lnTo>
                    <a:pt x="2755" y="1074"/>
                  </a:lnTo>
                  <a:lnTo>
                    <a:pt x="2714" y="936"/>
                  </a:lnTo>
                  <a:lnTo>
                    <a:pt x="2658" y="804"/>
                  </a:lnTo>
                  <a:lnTo>
                    <a:pt x="2590" y="680"/>
                  </a:lnTo>
                  <a:lnTo>
                    <a:pt x="2511" y="562"/>
                  </a:lnTo>
                  <a:lnTo>
                    <a:pt x="2421" y="454"/>
                  </a:lnTo>
                  <a:lnTo>
                    <a:pt x="2322" y="356"/>
                  </a:lnTo>
                  <a:lnTo>
                    <a:pt x="2214" y="269"/>
                  </a:lnTo>
                  <a:lnTo>
                    <a:pt x="2098" y="191"/>
                  </a:lnTo>
                  <a:lnTo>
                    <a:pt x="1974" y="126"/>
                  </a:lnTo>
                  <a:lnTo>
                    <a:pt x="1844" y="73"/>
                  </a:lnTo>
                  <a:lnTo>
                    <a:pt x="1707" y="34"/>
                  </a:lnTo>
                  <a:lnTo>
                    <a:pt x="1565" y="10"/>
                  </a:lnTo>
                  <a:lnTo>
                    <a:pt x="1420" y="0"/>
                  </a:lnTo>
                  <a:lnTo>
                    <a:pt x="1345" y="3"/>
                  </a:lnTo>
                  <a:lnTo>
                    <a:pt x="1278" y="5"/>
                  </a:lnTo>
                  <a:lnTo>
                    <a:pt x="1147" y="24"/>
                  </a:lnTo>
                  <a:lnTo>
                    <a:pt x="1021" y="54"/>
                  </a:lnTo>
                  <a:lnTo>
                    <a:pt x="898" y="96"/>
                  </a:lnTo>
                  <a:lnTo>
                    <a:pt x="782" y="149"/>
                  </a:lnTo>
                  <a:lnTo>
                    <a:pt x="671" y="214"/>
                  </a:lnTo>
                  <a:lnTo>
                    <a:pt x="566" y="287"/>
                  </a:lnTo>
                  <a:lnTo>
                    <a:pt x="468" y="369"/>
                  </a:lnTo>
                  <a:lnTo>
                    <a:pt x="377" y="460"/>
                  </a:lnTo>
                  <a:lnTo>
                    <a:pt x="295" y="559"/>
                  </a:lnTo>
                  <a:lnTo>
                    <a:pt x="222" y="666"/>
                  </a:lnTo>
                  <a:lnTo>
                    <a:pt x="159" y="779"/>
                  </a:lnTo>
                  <a:lnTo>
                    <a:pt x="104" y="899"/>
                  </a:lnTo>
                  <a:lnTo>
                    <a:pt x="61" y="1024"/>
                  </a:lnTo>
                  <a:lnTo>
                    <a:pt x="29" y="1154"/>
                  </a:lnTo>
                  <a:lnTo>
                    <a:pt x="9" y="1287"/>
                  </a:lnTo>
                  <a:lnTo>
                    <a:pt x="3" y="1356"/>
                  </a:lnTo>
                  <a:lnTo>
                    <a:pt x="0" y="1427"/>
                  </a:lnTo>
                  <a:lnTo>
                    <a:pt x="6" y="1568"/>
                  </a:lnTo>
                  <a:lnTo>
                    <a:pt x="23" y="1703"/>
                  </a:lnTo>
                  <a:lnTo>
                    <a:pt x="52" y="1836"/>
                  </a:lnTo>
                  <a:lnTo>
                    <a:pt x="94" y="1962"/>
                  </a:lnTo>
                  <a:lnTo>
                    <a:pt x="146" y="2084"/>
                  </a:lnTo>
                  <a:lnTo>
                    <a:pt x="207" y="2200"/>
                  </a:lnTo>
                  <a:lnTo>
                    <a:pt x="279" y="2309"/>
                  </a:lnTo>
                  <a:lnTo>
                    <a:pt x="318" y="2359"/>
                  </a:lnTo>
                  <a:lnTo>
                    <a:pt x="405" y="2469"/>
                  </a:lnTo>
                  <a:lnTo>
                    <a:pt x="569" y="2695"/>
                  </a:lnTo>
                  <a:lnTo>
                    <a:pt x="721" y="2926"/>
                  </a:lnTo>
                  <a:lnTo>
                    <a:pt x="861" y="3168"/>
                  </a:lnTo>
                  <a:lnTo>
                    <a:pt x="924" y="3293"/>
                  </a:lnTo>
                  <a:lnTo>
                    <a:pt x="1002" y="3447"/>
                  </a:lnTo>
                  <a:lnTo>
                    <a:pt x="1801" y="3447"/>
                  </a:lnTo>
                  <a:lnTo>
                    <a:pt x="1874" y="3300"/>
                  </a:lnTo>
                  <a:lnTo>
                    <a:pt x="1938" y="3175"/>
                  </a:lnTo>
                  <a:lnTo>
                    <a:pt x="2079" y="2932"/>
                  </a:lnTo>
                  <a:lnTo>
                    <a:pt x="2231" y="2697"/>
                  </a:lnTo>
                  <a:lnTo>
                    <a:pt x="2396" y="2471"/>
                  </a:lnTo>
                  <a:lnTo>
                    <a:pt x="2482" y="2362"/>
                  </a:lnTo>
                  <a:lnTo>
                    <a:pt x="2519" y="2315"/>
                  </a:lnTo>
                  <a:lnTo>
                    <a:pt x="2586" y="2215"/>
                  </a:lnTo>
                  <a:lnTo>
                    <a:pt x="2645" y="2109"/>
                  </a:lnTo>
                  <a:lnTo>
                    <a:pt x="2695" y="1998"/>
                  </a:lnTo>
                  <a:lnTo>
                    <a:pt x="2737" y="1882"/>
                  </a:lnTo>
                  <a:lnTo>
                    <a:pt x="2768" y="1762"/>
                  </a:lnTo>
                  <a:lnTo>
                    <a:pt x="2790" y="1637"/>
                  </a:lnTo>
                  <a:lnTo>
                    <a:pt x="2800" y="1509"/>
                  </a:lnTo>
                  <a:lnTo>
                    <a:pt x="2801" y="1444"/>
                  </a:lnTo>
                  <a:close/>
                </a:path>
              </a:pathLst>
            </a:custGeom>
            <a:solidFill>
              <a:srgbClr val="69B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B4A1A1E9-9DCD-432B-9F9F-285FE277C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088" y="3148013"/>
              <a:ext cx="1152525" cy="1824038"/>
            </a:xfrm>
            <a:custGeom>
              <a:avLst/>
              <a:gdLst>
                <a:gd name="T0" fmla="*/ 2178 w 2178"/>
                <a:gd name="T1" fmla="*/ 1444 h 3447"/>
                <a:gd name="T2" fmla="*/ 2165 w 2178"/>
                <a:gd name="T3" fmla="*/ 1220 h 3447"/>
                <a:gd name="T4" fmla="*/ 2108 w 2178"/>
                <a:gd name="T5" fmla="*/ 936 h 3447"/>
                <a:gd name="T6" fmla="*/ 2012 w 2178"/>
                <a:gd name="T7" fmla="*/ 680 h 3447"/>
                <a:gd name="T8" fmla="*/ 1881 w 2178"/>
                <a:gd name="T9" fmla="*/ 454 h 3447"/>
                <a:gd name="T10" fmla="*/ 1720 w 2178"/>
                <a:gd name="T11" fmla="*/ 269 h 3447"/>
                <a:gd name="T12" fmla="*/ 1534 w 2178"/>
                <a:gd name="T13" fmla="*/ 126 h 3447"/>
                <a:gd name="T14" fmla="*/ 1327 w 2178"/>
                <a:gd name="T15" fmla="*/ 34 h 3447"/>
                <a:gd name="T16" fmla="*/ 1102 w 2178"/>
                <a:gd name="T17" fmla="*/ 0 h 3447"/>
                <a:gd name="T18" fmla="*/ 993 w 2178"/>
                <a:gd name="T19" fmla="*/ 5 h 3447"/>
                <a:gd name="T20" fmla="*/ 793 w 2178"/>
                <a:gd name="T21" fmla="*/ 54 h 3447"/>
                <a:gd name="T22" fmla="*/ 607 w 2178"/>
                <a:gd name="T23" fmla="*/ 149 h 3447"/>
                <a:gd name="T24" fmla="*/ 439 w 2178"/>
                <a:gd name="T25" fmla="*/ 287 h 3447"/>
                <a:gd name="T26" fmla="*/ 293 w 2178"/>
                <a:gd name="T27" fmla="*/ 460 h 3447"/>
                <a:gd name="T28" fmla="*/ 172 w 2178"/>
                <a:gd name="T29" fmla="*/ 666 h 3447"/>
                <a:gd name="T30" fmla="*/ 80 w 2178"/>
                <a:gd name="T31" fmla="*/ 899 h 3447"/>
                <a:gd name="T32" fmla="*/ 21 w 2178"/>
                <a:gd name="T33" fmla="*/ 1154 h 3447"/>
                <a:gd name="T34" fmla="*/ 1 w 2178"/>
                <a:gd name="T35" fmla="*/ 1356 h 3447"/>
                <a:gd name="T36" fmla="*/ 2 w 2178"/>
                <a:gd name="T37" fmla="*/ 1568 h 3447"/>
                <a:gd name="T38" fmla="*/ 40 w 2178"/>
                <a:gd name="T39" fmla="*/ 1836 h 3447"/>
                <a:gd name="T40" fmla="*/ 112 w 2178"/>
                <a:gd name="T41" fmla="*/ 2084 h 3447"/>
                <a:gd name="T42" fmla="*/ 215 w 2178"/>
                <a:gd name="T43" fmla="*/ 2309 h 3447"/>
                <a:gd name="T44" fmla="*/ 313 w 2178"/>
                <a:gd name="T45" fmla="*/ 2469 h 3447"/>
                <a:gd name="T46" fmla="*/ 560 w 2178"/>
                <a:gd name="T47" fmla="*/ 2926 h 3447"/>
                <a:gd name="T48" fmla="*/ 718 w 2178"/>
                <a:gd name="T49" fmla="*/ 3293 h 3447"/>
                <a:gd name="T50" fmla="*/ 1399 w 2178"/>
                <a:gd name="T51" fmla="*/ 3447 h 3447"/>
                <a:gd name="T52" fmla="*/ 1505 w 2178"/>
                <a:gd name="T53" fmla="*/ 3175 h 3447"/>
                <a:gd name="T54" fmla="*/ 1733 w 2178"/>
                <a:gd name="T55" fmla="*/ 2697 h 3447"/>
                <a:gd name="T56" fmla="*/ 1928 w 2178"/>
                <a:gd name="T57" fmla="*/ 2362 h 3447"/>
                <a:gd name="T58" fmla="*/ 2009 w 2178"/>
                <a:gd name="T59" fmla="*/ 2215 h 3447"/>
                <a:gd name="T60" fmla="*/ 2094 w 2178"/>
                <a:gd name="T61" fmla="*/ 1998 h 3447"/>
                <a:gd name="T62" fmla="*/ 2150 w 2178"/>
                <a:gd name="T63" fmla="*/ 1762 h 3447"/>
                <a:gd name="T64" fmla="*/ 2176 w 2178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8" h="3447">
                  <a:moveTo>
                    <a:pt x="2178" y="1444"/>
                  </a:moveTo>
                  <a:lnTo>
                    <a:pt x="2178" y="1444"/>
                  </a:lnTo>
                  <a:lnTo>
                    <a:pt x="2176" y="1368"/>
                  </a:lnTo>
                  <a:lnTo>
                    <a:pt x="2165" y="1220"/>
                  </a:lnTo>
                  <a:lnTo>
                    <a:pt x="2142" y="1074"/>
                  </a:lnTo>
                  <a:lnTo>
                    <a:pt x="2108" y="936"/>
                  </a:lnTo>
                  <a:lnTo>
                    <a:pt x="2065" y="804"/>
                  </a:lnTo>
                  <a:lnTo>
                    <a:pt x="2012" y="680"/>
                  </a:lnTo>
                  <a:lnTo>
                    <a:pt x="1952" y="562"/>
                  </a:lnTo>
                  <a:lnTo>
                    <a:pt x="1881" y="454"/>
                  </a:lnTo>
                  <a:lnTo>
                    <a:pt x="1805" y="356"/>
                  </a:lnTo>
                  <a:lnTo>
                    <a:pt x="1720" y="269"/>
                  </a:lnTo>
                  <a:lnTo>
                    <a:pt x="1631" y="191"/>
                  </a:lnTo>
                  <a:lnTo>
                    <a:pt x="1534" y="126"/>
                  </a:lnTo>
                  <a:lnTo>
                    <a:pt x="1432" y="73"/>
                  </a:lnTo>
                  <a:lnTo>
                    <a:pt x="1327" y="34"/>
                  </a:lnTo>
                  <a:lnTo>
                    <a:pt x="1216" y="10"/>
                  </a:lnTo>
                  <a:lnTo>
                    <a:pt x="1102" y="0"/>
                  </a:lnTo>
                  <a:lnTo>
                    <a:pt x="1045" y="3"/>
                  </a:lnTo>
                  <a:lnTo>
                    <a:pt x="993" y="5"/>
                  </a:lnTo>
                  <a:lnTo>
                    <a:pt x="891" y="24"/>
                  </a:lnTo>
                  <a:lnTo>
                    <a:pt x="793" y="54"/>
                  </a:lnTo>
                  <a:lnTo>
                    <a:pt x="698" y="96"/>
                  </a:lnTo>
                  <a:lnTo>
                    <a:pt x="607" y="149"/>
                  </a:lnTo>
                  <a:lnTo>
                    <a:pt x="521" y="214"/>
                  </a:lnTo>
                  <a:lnTo>
                    <a:pt x="439" y="287"/>
                  </a:lnTo>
                  <a:lnTo>
                    <a:pt x="364" y="369"/>
                  </a:lnTo>
                  <a:lnTo>
                    <a:pt x="293" y="460"/>
                  </a:lnTo>
                  <a:lnTo>
                    <a:pt x="228" y="559"/>
                  </a:lnTo>
                  <a:lnTo>
                    <a:pt x="172" y="666"/>
                  </a:lnTo>
                  <a:lnTo>
                    <a:pt x="122" y="779"/>
                  </a:lnTo>
                  <a:lnTo>
                    <a:pt x="80" y="899"/>
                  </a:lnTo>
                  <a:lnTo>
                    <a:pt x="47" y="1024"/>
                  </a:lnTo>
                  <a:lnTo>
                    <a:pt x="21" y="1154"/>
                  </a:lnTo>
                  <a:lnTo>
                    <a:pt x="5" y="1287"/>
                  </a:lnTo>
                  <a:lnTo>
                    <a:pt x="1" y="1356"/>
                  </a:lnTo>
                  <a:lnTo>
                    <a:pt x="0" y="1427"/>
                  </a:lnTo>
                  <a:lnTo>
                    <a:pt x="2" y="1568"/>
                  </a:lnTo>
                  <a:lnTo>
                    <a:pt x="17" y="1703"/>
                  </a:lnTo>
                  <a:lnTo>
                    <a:pt x="40" y="1836"/>
                  </a:lnTo>
                  <a:lnTo>
                    <a:pt x="72" y="1962"/>
                  </a:lnTo>
                  <a:lnTo>
                    <a:pt x="112" y="2084"/>
                  </a:lnTo>
                  <a:lnTo>
                    <a:pt x="161" y="2200"/>
                  </a:lnTo>
                  <a:lnTo>
                    <a:pt x="215" y="2309"/>
                  </a:lnTo>
                  <a:lnTo>
                    <a:pt x="247" y="2359"/>
                  </a:lnTo>
                  <a:lnTo>
                    <a:pt x="313" y="2469"/>
                  </a:lnTo>
                  <a:lnTo>
                    <a:pt x="441" y="2695"/>
                  </a:lnTo>
                  <a:lnTo>
                    <a:pt x="560" y="2926"/>
                  </a:lnTo>
                  <a:lnTo>
                    <a:pt x="667" y="3168"/>
                  </a:lnTo>
                  <a:lnTo>
                    <a:pt x="718" y="3293"/>
                  </a:lnTo>
                  <a:lnTo>
                    <a:pt x="778" y="3447"/>
                  </a:lnTo>
                  <a:lnTo>
                    <a:pt x="1399" y="3447"/>
                  </a:lnTo>
                  <a:lnTo>
                    <a:pt x="1456" y="3300"/>
                  </a:lnTo>
                  <a:lnTo>
                    <a:pt x="1505" y="3175"/>
                  </a:lnTo>
                  <a:lnTo>
                    <a:pt x="1615" y="2932"/>
                  </a:lnTo>
                  <a:lnTo>
                    <a:pt x="1733" y="2697"/>
                  </a:lnTo>
                  <a:lnTo>
                    <a:pt x="1861" y="2471"/>
                  </a:lnTo>
                  <a:lnTo>
                    <a:pt x="1928" y="2362"/>
                  </a:lnTo>
                  <a:lnTo>
                    <a:pt x="1957" y="2315"/>
                  </a:lnTo>
                  <a:lnTo>
                    <a:pt x="2009" y="2215"/>
                  </a:lnTo>
                  <a:lnTo>
                    <a:pt x="2055" y="2109"/>
                  </a:lnTo>
                  <a:lnTo>
                    <a:pt x="2094" y="1998"/>
                  </a:lnTo>
                  <a:lnTo>
                    <a:pt x="2126" y="1882"/>
                  </a:lnTo>
                  <a:lnTo>
                    <a:pt x="2150" y="1762"/>
                  </a:lnTo>
                  <a:lnTo>
                    <a:pt x="2167" y="1637"/>
                  </a:lnTo>
                  <a:lnTo>
                    <a:pt x="2176" y="1509"/>
                  </a:lnTo>
                  <a:lnTo>
                    <a:pt x="2178" y="1444"/>
                  </a:lnTo>
                  <a:close/>
                </a:path>
              </a:pathLst>
            </a:custGeom>
            <a:solidFill>
              <a:srgbClr val="B5E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3989A554-6D18-4268-B38B-90E1B85DA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288" y="3148013"/>
              <a:ext cx="744538" cy="1824038"/>
            </a:xfrm>
            <a:custGeom>
              <a:avLst/>
              <a:gdLst>
                <a:gd name="T0" fmla="*/ 1405 w 1405"/>
                <a:gd name="T1" fmla="*/ 1444 h 3447"/>
                <a:gd name="T2" fmla="*/ 1405 w 1405"/>
                <a:gd name="T3" fmla="*/ 1444 h 3447"/>
                <a:gd name="T4" fmla="*/ 1405 w 1405"/>
                <a:gd name="T5" fmla="*/ 1368 h 3447"/>
                <a:gd name="T6" fmla="*/ 1397 w 1405"/>
                <a:gd name="T7" fmla="*/ 1220 h 3447"/>
                <a:gd name="T8" fmla="*/ 1382 w 1405"/>
                <a:gd name="T9" fmla="*/ 1074 h 3447"/>
                <a:gd name="T10" fmla="*/ 1361 w 1405"/>
                <a:gd name="T11" fmla="*/ 936 h 3447"/>
                <a:gd name="T12" fmla="*/ 1333 w 1405"/>
                <a:gd name="T13" fmla="*/ 804 h 3447"/>
                <a:gd name="T14" fmla="*/ 1299 w 1405"/>
                <a:gd name="T15" fmla="*/ 680 h 3447"/>
                <a:gd name="T16" fmla="*/ 1260 w 1405"/>
                <a:gd name="T17" fmla="*/ 562 h 3447"/>
                <a:gd name="T18" fmla="*/ 1215 w 1405"/>
                <a:gd name="T19" fmla="*/ 454 h 3447"/>
                <a:gd name="T20" fmla="*/ 1165 w 1405"/>
                <a:gd name="T21" fmla="*/ 356 h 3447"/>
                <a:gd name="T22" fmla="*/ 1110 w 1405"/>
                <a:gd name="T23" fmla="*/ 269 h 3447"/>
                <a:gd name="T24" fmla="*/ 1053 w 1405"/>
                <a:gd name="T25" fmla="*/ 191 h 3447"/>
                <a:gd name="T26" fmla="*/ 991 w 1405"/>
                <a:gd name="T27" fmla="*/ 126 h 3447"/>
                <a:gd name="T28" fmla="*/ 924 w 1405"/>
                <a:gd name="T29" fmla="*/ 73 h 3447"/>
                <a:gd name="T30" fmla="*/ 857 w 1405"/>
                <a:gd name="T31" fmla="*/ 34 h 3447"/>
                <a:gd name="T32" fmla="*/ 786 w 1405"/>
                <a:gd name="T33" fmla="*/ 10 h 3447"/>
                <a:gd name="T34" fmla="*/ 713 w 1405"/>
                <a:gd name="T35" fmla="*/ 0 h 3447"/>
                <a:gd name="T36" fmla="*/ 675 w 1405"/>
                <a:gd name="T37" fmla="*/ 3 h 3447"/>
                <a:gd name="T38" fmla="*/ 641 w 1405"/>
                <a:gd name="T39" fmla="*/ 5 h 3447"/>
                <a:gd name="T40" fmla="*/ 576 w 1405"/>
                <a:gd name="T41" fmla="*/ 24 h 3447"/>
                <a:gd name="T42" fmla="*/ 513 w 1405"/>
                <a:gd name="T43" fmla="*/ 54 h 3447"/>
                <a:gd name="T44" fmla="*/ 451 w 1405"/>
                <a:gd name="T45" fmla="*/ 96 h 3447"/>
                <a:gd name="T46" fmla="*/ 393 w 1405"/>
                <a:gd name="T47" fmla="*/ 149 h 3447"/>
                <a:gd name="T48" fmla="*/ 337 w 1405"/>
                <a:gd name="T49" fmla="*/ 214 h 3447"/>
                <a:gd name="T50" fmla="*/ 284 w 1405"/>
                <a:gd name="T51" fmla="*/ 287 h 3447"/>
                <a:gd name="T52" fmla="*/ 235 w 1405"/>
                <a:gd name="T53" fmla="*/ 369 h 3447"/>
                <a:gd name="T54" fmla="*/ 169 w 1405"/>
                <a:gd name="T55" fmla="*/ 508 h 3447"/>
                <a:gd name="T56" fmla="*/ 95 w 1405"/>
                <a:gd name="T57" fmla="*/ 720 h 3447"/>
                <a:gd name="T58" fmla="*/ 41 w 1405"/>
                <a:gd name="T59" fmla="*/ 959 h 3447"/>
                <a:gd name="T60" fmla="*/ 9 w 1405"/>
                <a:gd name="T61" fmla="*/ 1220 h 3447"/>
                <a:gd name="T62" fmla="*/ 2 w 1405"/>
                <a:gd name="T63" fmla="*/ 1356 h 3447"/>
                <a:gd name="T64" fmla="*/ 0 w 1405"/>
                <a:gd name="T65" fmla="*/ 1497 h 3447"/>
                <a:gd name="T66" fmla="*/ 18 w 1405"/>
                <a:gd name="T67" fmla="*/ 1771 h 3447"/>
                <a:gd name="T68" fmla="*/ 59 w 1405"/>
                <a:gd name="T69" fmla="*/ 2025 h 3447"/>
                <a:gd name="T70" fmla="*/ 121 w 1405"/>
                <a:gd name="T71" fmla="*/ 2256 h 3447"/>
                <a:gd name="T72" fmla="*/ 160 w 1405"/>
                <a:gd name="T73" fmla="*/ 2359 h 3447"/>
                <a:gd name="T74" fmla="*/ 203 w 1405"/>
                <a:gd name="T75" fmla="*/ 2469 h 3447"/>
                <a:gd name="T76" fmla="*/ 285 w 1405"/>
                <a:gd name="T77" fmla="*/ 2695 h 3447"/>
                <a:gd name="T78" fmla="*/ 362 w 1405"/>
                <a:gd name="T79" fmla="*/ 2926 h 3447"/>
                <a:gd name="T80" fmla="*/ 432 w 1405"/>
                <a:gd name="T81" fmla="*/ 3168 h 3447"/>
                <a:gd name="T82" fmla="*/ 464 w 1405"/>
                <a:gd name="T83" fmla="*/ 3293 h 3447"/>
                <a:gd name="T84" fmla="*/ 503 w 1405"/>
                <a:gd name="T85" fmla="*/ 3447 h 3447"/>
                <a:gd name="T86" fmla="*/ 903 w 1405"/>
                <a:gd name="T87" fmla="*/ 3447 h 3447"/>
                <a:gd name="T88" fmla="*/ 940 w 1405"/>
                <a:gd name="T89" fmla="*/ 3300 h 3447"/>
                <a:gd name="T90" fmla="*/ 972 w 1405"/>
                <a:gd name="T91" fmla="*/ 3175 h 3447"/>
                <a:gd name="T92" fmla="*/ 1043 w 1405"/>
                <a:gd name="T93" fmla="*/ 2932 h 3447"/>
                <a:gd name="T94" fmla="*/ 1119 w 1405"/>
                <a:gd name="T95" fmla="*/ 2697 h 3447"/>
                <a:gd name="T96" fmla="*/ 1202 w 1405"/>
                <a:gd name="T97" fmla="*/ 2471 h 3447"/>
                <a:gd name="T98" fmla="*/ 1246 w 1405"/>
                <a:gd name="T99" fmla="*/ 2362 h 3447"/>
                <a:gd name="T100" fmla="*/ 1281 w 1405"/>
                <a:gd name="T101" fmla="*/ 2266 h 3447"/>
                <a:gd name="T102" fmla="*/ 1341 w 1405"/>
                <a:gd name="T103" fmla="*/ 2054 h 3447"/>
                <a:gd name="T104" fmla="*/ 1382 w 1405"/>
                <a:gd name="T105" fmla="*/ 1823 h 3447"/>
                <a:gd name="T106" fmla="*/ 1404 w 1405"/>
                <a:gd name="T107" fmla="*/ 1574 h 3447"/>
                <a:gd name="T108" fmla="*/ 1405 w 1405"/>
                <a:gd name="T109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5" h="3447">
                  <a:moveTo>
                    <a:pt x="1405" y="1444"/>
                  </a:moveTo>
                  <a:lnTo>
                    <a:pt x="1405" y="1444"/>
                  </a:lnTo>
                  <a:lnTo>
                    <a:pt x="1405" y="1368"/>
                  </a:lnTo>
                  <a:lnTo>
                    <a:pt x="1397" y="1220"/>
                  </a:lnTo>
                  <a:lnTo>
                    <a:pt x="1382" y="1074"/>
                  </a:lnTo>
                  <a:lnTo>
                    <a:pt x="1361" y="936"/>
                  </a:lnTo>
                  <a:lnTo>
                    <a:pt x="1333" y="804"/>
                  </a:lnTo>
                  <a:lnTo>
                    <a:pt x="1299" y="680"/>
                  </a:lnTo>
                  <a:lnTo>
                    <a:pt x="1260" y="562"/>
                  </a:lnTo>
                  <a:lnTo>
                    <a:pt x="1215" y="454"/>
                  </a:lnTo>
                  <a:lnTo>
                    <a:pt x="1165" y="356"/>
                  </a:lnTo>
                  <a:lnTo>
                    <a:pt x="1110" y="269"/>
                  </a:lnTo>
                  <a:lnTo>
                    <a:pt x="1053" y="191"/>
                  </a:lnTo>
                  <a:lnTo>
                    <a:pt x="991" y="126"/>
                  </a:lnTo>
                  <a:lnTo>
                    <a:pt x="924" y="73"/>
                  </a:lnTo>
                  <a:lnTo>
                    <a:pt x="857" y="34"/>
                  </a:lnTo>
                  <a:lnTo>
                    <a:pt x="786" y="10"/>
                  </a:lnTo>
                  <a:lnTo>
                    <a:pt x="713" y="0"/>
                  </a:lnTo>
                  <a:lnTo>
                    <a:pt x="675" y="3"/>
                  </a:lnTo>
                  <a:lnTo>
                    <a:pt x="641" y="5"/>
                  </a:lnTo>
                  <a:lnTo>
                    <a:pt x="576" y="24"/>
                  </a:lnTo>
                  <a:lnTo>
                    <a:pt x="513" y="54"/>
                  </a:lnTo>
                  <a:lnTo>
                    <a:pt x="451" y="96"/>
                  </a:lnTo>
                  <a:lnTo>
                    <a:pt x="393" y="149"/>
                  </a:lnTo>
                  <a:lnTo>
                    <a:pt x="337" y="214"/>
                  </a:lnTo>
                  <a:lnTo>
                    <a:pt x="284" y="287"/>
                  </a:lnTo>
                  <a:lnTo>
                    <a:pt x="235" y="369"/>
                  </a:lnTo>
                  <a:lnTo>
                    <a:pt x="169" y="508"/>
                  </a:lnTo>
                  <a:lnTo>
                    <a:pt x="95" y="720"/>
                  </a:lnTo>
                  <a:lnTo>
                    <a:pt x="41" y="959"/>
                  </a:lnTo>
                  <a:lnTo>
                    <a:pt x="9" y="1220"/>
                  </a:lnTo>
                  <a:lnTo>
                    <a:pt x="2" y="1356"/>
                  </a:lnTo>
                  <a:lnTo>
                    <a:pt x="0" y="1497"/>
                  </a:lnTo>
                  <a:lnTo>
                    <a:pt x="18" y="1771"/>
                  </a:lnTo>
                  <a:lnTo>
                    <a:pt x="59" y="2025"/>
                  </a:lnTo>
                  <a:lnTo>
                    <a:pt x="121" y="2256"/>
                  </a:lnTo>
                  <a:lnTo>
                    <a:pt x="160" y="2359"/>
                  </a:lnTo>
                  <a:lnTo>
                    <a:pt x="203" y="2469"/>
                  </a:lnTo>
                  <a:lnTo>
                    <a:pt x="285" y="2695"/>
                  </a:lnTo>
                  <a:lnTo>
                    <a:pt x="362" y="2926"/>
                  </a:lnTo>
                  <a:lnTo>
                    <a:pt x="432" y="3168"/>
                  </a:lnTo>
                  <a:lnTo>
                    <a:pt x="464" y="3293"/>
                  </a:lnTo>
                  <a:lnTo>
                    <a:pt x="503" y="3447"/>
                  </a:lnTo>
                  <a:lnTo>
                    <a:pt x="903" y="3447"/>
                  </a:lnTo>
                  <a:lnTo>
                    <a:pt x="940" y="3300"/>
                  </a:lnTo>
                  <a:lnTo>
                    <a:pt x="972" y="3175"/>
                  </a:lnTo>
                  <a:lnTo>
                    <a:pt x="1043" y="2932"/>
                  </a:lnTo>
                  <a:lnTo>
                    <a:pt x="1119" y="2697"/>
                  </a:lnTo>
                  <a:lnTo>
                    <a:pt x="1202" y="2471"/>
                  </a:lnTo>
                  <a:lnTo>
                    <a:pt x="1246" y="2362"/>
                  </a:lnTo>
                  <a:lnTo>
                    <a:pt x="1281" y="2266"/>
                  </a:lnTo>
                  <a:lnTo>
                    <a:pt x="1341" y="2054"/>
                  </a:lnTo>
                  <a:lnTo>
                    <a:pt x="1382" y="1823"/>
                  </a:lnTo>
                  <a:lnTo>
                    <a:pt x="1404" y="1574"/>
                  </a:lnTo>
                  <a:lnTo>
                    <a:pt x="1405" y="1444"/>
                  </a:lnTo>
                  <a:close/>
                </a:path>
              </a:pathLst>
            </a:custGeom>
            <a:solidFill>
              <a:srgbClr val="69B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BA981F83-04A0-4128-A3EB-FAA3A85E2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363" y="3148013"/>
              <a:ext cx="307975" cy="1824038"/>
            </a:xfrm>
            <a:custGeom>
              <a:avLst/>
              <a:gdLst>
                <a:gd name="T0" fmla="*/ 582 w 582"/>
                <a:gd name="T1" fmla="*/ 1444 h 3447"/>
                <a:gd name="T2" fmla="*/ 582 w 582"/>
                <a:gd name="T3" fmla="*/ 1444 h 3447"/>
                <a:gd name="T4" fmla="*/ 580 w 582"/>
                <a:gd name="T5" fmla="*/ 1293 h 3447"/>
                <a:gd name="T6" fmla="*/ 569 w 582"/>
                <a:gd name="T7" fmla="*/ 1004 h 3447"/>
                <a:gd name="T8" fmla="*/ 546 w 582"/>
                <a:gd name="T9" fmla="*/ 741 h 3447"/>
                <a:gd name="T10" fmla="*/ 512 w 582"/>
                <a:gd name="T11" fmla="*/ 506 h 3447"/>
                <a:gd name="T12" fmla="*/ 472 w 582"/>
                <a:gd name="T13" fmla="*/ 309 h 3447"/>
                <a:gd name="T14" fmla="*/ 423 w 582"/>
                <a:gd name="T15" fmla="*/ 155 h 3447"/>
                <a:gd name="T16" fmla="*/ 383 w 582"/>
                <a:gd name="T17" fmla="*/ 73 h 3447"/>
                <a:gd name="T18" fmla="*/ 354 w 582"/>
                <a:gd name="T19" fmla="*/ 34 h 3447"/>
                <a:gd name="T20" fmla="*/ 325 w 582"/>
                <a:gd name="T21" fmla="*/ 10 h 3447"/>
                <a:gd name="T22" fmla="*/ 295 w 582"/>
                <a:gd name="T23" fmla="*/ 0 h 3447"/>
                <a:gd name="T24" fmla="*/ 279 w 582"/>
                <a:gd name="T25" fmla="*/ 3 h 3447"/>
                <a:gd name="T26" fmla="*/ 266 w 582"/>
                <a:gd name="T27" fmla="*/ 5 h 3447"/>
                <a:gd name="T28" fmla="*/ 239 w 582"/>
                <a:gd name="T29" fmla="*/ 24 h 3447"/>
                <a:gd name="T30" fmla="*/ 200 w 582"/>
                <a:gd name="T31" fmla="*/ 73 h 3447"/>
                <a:gd name="T32" fmla="*/ 151 w 582"/>
                <a:gd name="T33" fmla="*/ 179 h 3447"/>
                <a:gd name="T34" fmla="*/ 108 w 582"/>
                <a:gd name="T35" fmla="*/ 326 h 3447"/>
                <a:gd name="T36" fmla="*/ 71 w 582"/>
                <a:gd name="T37" fmla="*/ 508 h 3447"/>
                <a:gd name="T38" fmla="*/ 39 w 582"/>
                <a:gd name="T39" fmla="*/ 720 h 3447"/>
                <a:gd name="T40" fmla="*/ 17 w 582"/>
                <a:gd name="T41" fmla="*/ 959 h 3447"/>
                <a:gd name="T42" fmla="*/ 4 w 582"/>
                <a:gd name="T43" fmla="*/ 1220 h 3447"/>
                <a:gd name="T44" fmla="*/ 1 w 582"/>
                <a:gd name="T45" fmla="*/ 1356 h 3447"/>
                <a:gd name="T46" fmla="*/ 0 w 582"/>
                <a:gd name="T47" fmla="*/ 1497 h 3447"/>
                <a:gd name="T48" fmla="*/ 7 w 582"/>
                <a:gd name="T49" fmla="*/ 1771 h 3447"/>
                <a:gd name="T50" fmla="*/ 25 w 582"/>
                <a:gd name="T51" fmla="*/ 2025 h 3447"/>
                <a:gd name="T52" fmla="*/ 50 w 582"/>
                <a:gd name="T53" fmla="*/ 2256 h 3447"/>
                <a:gd name="T54" fmla="*/ 66 w 582"/>
                <a:gd name="T55" fmla="*/ 2359 h 3447"/>
                <a:gd name="T56" fmla="*/ 102 w 582"/>
                <a:gd name="T57" fmla="*/ 2579 h 3447"/>
                <a:gd name="T58" fmla="*/ 166 w 582"/>
                <a:gd name="T59" fmla="*/ 3046 h 3447"/>
                <a:gd name="T60" fmla="*/ 193 w 582"/>
                <a:gd name="T61" fmla="*/ 3293 h 3447"/>
                <a:gd name="T62" fmla="*/ 209 w 582"/>
                <a:gd name="T63" fmla="*/ 3447 h 3447"/>
                <a:gd name="T64" fmla="*/ 374 w 582"/>
                <a:gd name="T65" fmla="*/ 3447 h 3447"/>
                <a:gd name="T66" fmla="*/ 389 w 582"/>
                <a:gd name="T67" fmla="*/ 3300 h 3447"/>
                <a:gd name="T68" fmla="*/ 416 w 582"/>
                <a:gd name="T69" fmla="*/ 3051 h 3447"/>
                <a:gd name="T70" fmla="*/ 479 w 582"/>
                <a:gd name="T71" fmla="*/ 2582 h 3447"/>
                <a:gd name="T72" fmla="*/ 515 w 582"/>
                <a:gd name="T73" fmla="*/ 2362 h 3447"/>
                <a:gd name="T74" fmla="*/ 531 w 582"/>
                <a:gd name="T75" fmla="*/ 2266 h 3447"/>
                <a:gd name="T76" fmla="*/ 556 w 582"/>
                <a:gd name="T77" fmla="*/ 2054 h 3447"/>
                <a:gd name="T78" fmla="*/ 572 w 582"/>
                <a:gd name="T79" fmla="*/ 1823 h 3447"/>
                <a:gd name="T80" fmla="*/ 582 w 582"/>
                <a:gd name="T81" fmla="*/ 1574 h 3447"/>
                <a:gd name="T82" fmla="*/ 582 w 582"/>
                <a:gd name="T83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82" h="3447">
                  <a:moveTo>
                    <a:pt x="582" y="1444"/>
                  </a:moveTo>
                  <a:lnTo>
                    <a:pt x="582" y="1444"/>
                  </a:lnTo>
                  <a:lnTo>
                    <a:pt x="580" y="1293"/>
                  </a:lnTo>
                  <a:lnTo>
                    <a:pt x="569" y="1004"/>
                  </a:lnTo>
                  <a:lnTo>
                    <a:pt x="546" y="741"/>
                  </a:lnTo>
                  <a:lnTo>
                    <a:pt x="512" y="506"/>
                  </a:lnTo>
                  <a:lnTo>
                    <a:pt x="472" y="309"/>
                  </a:lnTo>
                  <a:lnTo>
                    <a:pt x="423" y="155"/>
                  </a:lnTo>
                  <a:lnTo>
                    <a:pt x="383" y="73"/>
                  </a:lnTo>
                  <a:lnTo>
                    <a:pt x="354" y="34"/>
                  </a:lnTo>
                  <a:lnTo>
                    <a:pt x="325" y="10"/>
                  </a:lnTo>
                  <a:lnTo>
                    <a:pt x="295" y="0"/>
                  </a:lnTo>
                  <a:lnTo>
                    <a:pt x="279" y="3"/>
                  </a:lnTo>
                  <a:lnTo>
                    <a:pt x="266" y="5"/>
                  </a:lnTo>
                  <a:lnTo>
                    <a:pt x="239" y="24"/>
                  </a:lnTo>
                  <a:lnTo>
                    <a:pt x="200" y="73"/>
                  </a:lnTo>
                  <a:lnTo>
                    <a:pt x="151" y="179"/>
                  </a:lnTo>
                  <a:lnTo>
                    <a:pt x="108" y="326"/>
                  </a:lnTo>
                  <a:lnTo>
                    <a:pt x="71" y="508"/>
                  </a:lnTo>
                  <a:lnTo>
                    <a:pt x="39" y="720"/>
                  </a:lnTo>
                  <a:lnTo>
                    <a:pt x="17" y="959"/>
                  </a:lnTo>
                  <a:lnTo>
                    <a:pt x="4" y="1220"/>
                  </a:lnTo>
                  <a:lnTo>
                    <a:pt x="1" y="1356"/>
                  </a:lnTo>
                  <a:lnTo>
                    <a:pt x="0" y="1497"/>
                  </a:lnTo>
                  <a:lnTo>
                    <a:pt x="7" y="1771"/>
                  </a:lnTo>
                  <a:lnTo>
                    <a:pt x="25" y="2025"/>
                  </a:lnTo>
                  <a:lnTo>
                    <a:pt x="50" y="2256"/>
                  </a:lnTo>
                  <a:lnTo>
                    <a:pt x="66" y="2359"/>
                  </a:lnTo>
                  <a:lnTo>
                    <a:pt x="102" y="2579"/>
                  </a:lnTo>
                  <a:lnTo>
                    <a:pt x="166" y="3046"/>
                  </a:lnTo>
                  <a:lnTo>
                    <a:pt x="193" y="3293"/>
                  </a:lnTo>
                  <a:lnTo>
                    <a:pt x="209" y="3447"/>
                  </a:lnTo>
                  <a:lnTo>
                    <a:pt x="374" y="3447"/>
                  </a:lnTo>
                  <a:lnTo>
                    <a:pt x="389" y="3300"/>
                  </a:lnTo>
                  <a:lnTo>
                    <a:pt x="416" y="3051"/>
                  </a:lnTo>
                  <a:lnTo>
                    <a:pt x="479" y="2582"/>
                  </a:lnTo>
                  <a:lnTo>
                    <a:pt x="515" y="2362"/>
                  </a:lnTo>
                  <a:lnTo>
                    <a:pt x="531" y="2266"/>
                  </a:lnTo>
                  <a:lnTo>
                    <a:pt x="556" y="2054"/>
                  </a:lnTo>
                  <a:lnTo>
                    <a:pt x="572" y="1823"/>
                  </a:lnTo>
                  <a:lnTo>
                    <a:pt x="582" y="1574"/>
                  </a:lnTo>
                  <a:lnTo>
                    <a:pt x="582" y="1444"/>
                  </a:lnTo>
                  <a:close/>
                </a:path>
              </a:pathLst>
            </a:custGeom>
            <a:solidFill>
              <a:srgbClr val="B5E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D42A0AE6-9964-463F-94B5-C4AA89411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526" y="4862513"/>
              <a:ext cx="501650" cy="109538"/>
            </a:xfrm>
            <a:custGeom>
              <a:avLst/>
              <a:gdLst>
                <a:gd name="T0" fmla="*/ 474 w 949"/>
                <a:gd name="T1" fmla="*/ 0 h 206"/>
                <a:gd name="T2" fmla="*/ 406 w 949"/>
                <a:gd name="T3" fmla="*/ 2 h 206"/>
                <a:gd name="T4" fmla="*/ 275 w 949"/>
                <a:gd name="T5" fmla="*/ 9 h 206"/>
                <a:gd name="T6" fmla="*/ 156 w 949"/>
                <a:gd name="T7" fmla="*/ 23 h 206"/>
                <a:gd name="T8" fmla="*/ 48 w 949"/>
                <a:gd name="T9" fmla="*/ 45 h 206"/>
                <a:gd name="T10" fmla="*/ 0 w 949"/>
                <a:gd name="T11" fmla="*/ 56 h 206"/>
                <a:gd name="T12" fmla="*/ 75 w 949"/>
                <a:gd name="T13" fmla="*/ 206 h 206"/>
                <a:gd name="T14" fmla="*/ 874 w 949"/>
                <a:gd name="T15" fmla="*/ 206 h 206"/>
                <a:gd name="T16" fmla="*/ 947 w 949"/>
                <a:gd name="T17" fmla="*/ 59 h 206"/>
                <a:gd name="T18" fmla="*/ 947 w 949"/>
                <a:gd name="T19" fmla="*/ 58 h 206"/>
                <a:gd name="T20" fmla="*/ 949 w 949"/>
                <a:gd name="T21" fmla="*/ 56 h 206"/>
                <a:gd name="T22" fmla="*/ 901 w 949"/>
                <a:gd name="T23" fmla="*/ 45 h 206"/>
                <a:gd name="T24" fmla="*/ 793 w 949"/>
                <a:gd name="T25" fmla="*/ 23 h 206"/>
                <a:gd name="T26" fmla="*/ 672 w 949"/>
                <a:gd name="T27" fmla="*/ 9 h 206"/>
                <a:gd name="T28" fmla="*/ 543 w 949"/>
                <a:gd name="T29" fmla="*/ 2 h 206"/>
                <a:gd name="T30" fmla="*/ 474 w 949"/>
                <a:gd name="T3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9" h="206">
                  <a:moveTo>
                    <a:pt x="474" y="0"/>
                  </a:moveTo>
                  <a:lnTo>
                    <a:pt x="406" y="2"/>
                  </a:lnTo>
                  <a:lnTo>
                    <a:pt x="275" y="9"/>
                  </a:lnTo>
                  <a:lnTo>
                    <a:pt x="156" y="23"/>
                  </a:lnTo>
                  <a:lnTo>
                    <a:pt x="48" y="45"/>
                  </a:lnTo>
                  <a:lnTo>
                    <a:pt x="0" y="56"/>
                  </a:lnTo>
                  <a:lnTo>
                    <a:pt x="75" y="206"/>
                  </a:lnTo>
                  <a:lnTo>
                    <a:pt x="874" y="206"/>
                  </a:lnTo>
                  <a:lnTo>
                    <a:pt x="947" y="59"/>
                  </a:lnTo>
                  <a:lnTo>
                    <a:pt x="947" y="58"/>
                  </a:lnTo>
                  <a:lnTo>
                    <a:pt x="949" y="56"/>
                  </a:lnTo>
                  <a:lnTo>
                    <a:pt x="901" y="45"/>
                  </a:lnTo>
                  <a:lnTo>
                    <a:pt x="793" y="23"/>
                  </a:lnTo>
                  <a:lnTo>
                    <a:pt x="672" y="9"/>
                  </a:lnTo>
                  <a:lnTo>
                    <a:pt x="543" y="2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C0AB05C8-6257-4A10-90D5-6BA835C18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4941888"/>
              <a:ext cx="422275" cy="58738"/>
            </a:xfrm>
            <a:custGeom>
              <a:avLst/>
              <a:gdLst>
                <a:gd name="T0" fmla="*/ 799 w 799"/>
                <a:gd name="T1" fmla="*/ 56 h 112"/>
                <a:gd name="T2" fmla="*/ 798 w 799"/>
                <a:gd name="T3" fmla="*/ 62 h 112"/>
                <a:gd name="T4" fmla="*/ 782 w 799"/>
                <a:gd name="T5" fmla="*/ 73 h 112"/>
                <a:gd name="T6" fmla="*/ 733 w 799"/>
                <a:gd name="T7" fmla="*/ 88 h 112"/>
                <a:gd name="T8" fmla="*/ 625 w 799"/>
                <a:gd name="T9" fmla="*/ 103 h 112"/>
                <a:gd name="T10" fmla="*/ 481 w 799"/>
                <a:gd name="T11" fmla="*/ 112 h 112"/>
                <a:gd name="T12" fmla="*/ 399 w 799"/>
                <a:gd name="T13" fmla="*/ 112 h 112"/>
                <a:gd name="T14" fmla="*/ 318 w 799"/>
                <a:gd name="T15" fmla="*/ 112 h 112"/>
                <a:gd name="T16" fmla="*/ 174 w 799"/>
                <a:gd name="T17" fmla="*/ 103 h 112"/>
                <a:gd name="T18" fmla="*/ 66 w 799"/>
                <a:gd name="T19" fmla="*/ 88 h 112"/>
                <a:gd name="T20" fmla="*/ 17 w 799"/>
                <a:gd name="T21" fmla="*/ 73 h 112"/>
                <a:gd name="T22" fmla="*/ 2 w 799"/>
                <a:gd name="T23" fmla="*/ 62 h 112"/>
                <a:gd name="T24" fmla="*/ 0 w 799"/>
                <a:gd name="T25" fmla="*/ 56 h 112"/>
                <a:gd name="T26" fmla="*/ 2 w 799"/>
                <a:gd name="T27" fmla="*/ 50 h 112"/>
                <a:gd name="T28" fmla="*/ 17 w 799"/>
                <a:gd name="T29" fmla="*/ 39 h 112"/>
                <a:gd name="T30" fmla="*/ 66 w 799"/>
                <a:gd name="T31" fmla="*/ 24 h 112"/>
                <a:gd name="T32" fmla="*/ 174 w 799"/>
                <a:gd name="T33" fmla="*/ 9 h 112"/>
                <a:gd name="T34" fmla="*/ 318 w 799"/>
                <a:gd name="T35" fmla="*/ 0 h 112"/>
                <a:gd name="T36" fmla="*/ 399 w 799"/>
                <a:gd name="T37" fmla="*/ 0 h 112"/>
                <a:gd name="T38" fmla="*/ 481 w 799"/>
                <a:gd name="T39" fmla="*/ 0 h 112"/>
                <a:gd name="T40" fmla="*/ 625 w 799"/>
                <a:gd name="T41" fmla="*/ 9 h 112"/>
                <a:gd name="T42" fmla="*/ 733 w 799"/>
                <a:gd name="T43" fmla="*/ 24 h 112"/>
                <a:gd name="T44" fmla="*/ 782 w 799"/>
                <a:gd name="T45" fmla="*/ 39 h 112"/>
                <a:gd name="T46" fmla="*/ 798 w 799"/>
                <a:gd name="T47" fmla="*/ 50 h 112"/>
                <a:gd name="T48" fmla="*/ 799 w 799"/>
                <a:gd name="T4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9" h="112">
                  <a:moveTo>
                    <a:pt x="799" y="56"/>
                  </a:moveTo>
                  <a:lnTo>
                    <a:pt x="798" y="62"/>
                  </a:lnTo>
                  <a:lnTo>
                    <a:pt x="782" y="73"/>
                  </a:lnTo>
                  <a:lnTo>
                    <a:pt x="733" y="88"/>
                  </a:lnTo>
                  <a:lnTo>
                    <a:pt x="625" y="103"/>
                  </a:lnTo>
                  <a:lnTo>
                    <a:pt x="481" y="112"/>
                  </a:lnTo>
                  <a:lnTo>
                    <a:pt x="399" y="112"/>
                  </a:lnTo>
                  <a:lnTo>
                    <a:pt x="318" y="112"/>
                  </a:lnTo>
                  <a:lnTo>
                    <a:pt x="174" y="103"/>
                  </a:lnTo>
                  <a:lnTo>
                    <a:pt x="66" y="88"/>
                  </a:lnTo>
                  <a:lnTo>
                    <a:pt x="17" y="73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17" y="39"/>
                  </a:lnTo>
                  <a:lnTo>
                    <a:pt x="66" y="24"/>
                  </a:lnTo>
                  <a:lnTo>
                    <a:pt x="174" y="9"/>
                  </a:lnTo>
                  <a:lnTo>
                    <a:pt x="318" y="0"/>
                  </a:lnTo>
                  <a:lnTo>
                    <a:pt x="399" y="0"/>
                  </a:lnTo>
                  <a:lnTo>
                    <a:pt x="481" y="0"/>
                  </a:lnTo>
                  <a:lnTo>
                    <a:pt x="625" y="9"/>
                  </a:lnTo>
                  <a:lnTo>
                    <a:pt x="733" y="24"/>
                  </a:lnTo>
                  <a:lnTo>
                    <a:pt x="782" y="39"/>
                  </a:lnTo>
                  <a:lnTo>
                    <a:pt x="798" y="50"/>
                  </a:lnTo>
                  <a:lnTo>
                    <a:pt x="799" y="56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2D4E2375-3A8B-42D8-B85D-4915BEF26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0913" y="4972050"/>
              <a:ext cx="39688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F45AE3B5-39D1-4BF3-B2B8-8442E4EC38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7751" y="4972050"/>
              <a:ext cx="26988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E7392682-DDEF-46D0-9297-4CD2B6E132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6513" y="4972050"/>
              <a:ext cx="41275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C42F1D5D-F80D-46BE-9B90-29FD572BA1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3963" y="4972050"/>
              <a:ext cx="25400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44">
              <a:extLst>
                <a:ext uri="{FF2B5EF4-FFF2-40B4-BE49-F238E27FC236}">
                  <a16:creationId xmlns:a16="http://schemas.microsoft.com/office/drawing/2014/main" id="{8DC0169E-F842-4C9B-977D-03B7F5F693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9351" y="4972050"/>
              <a:ext cx="0" cy="22860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5">
              <a:extLst>
                <a:ext uri="{FF2B5EF4-FFF2-40B4-BE49-F238E27FC236}">
                  <a16:creationId xmlns:a16="http://schemas.microsoft.com/office/drawing/2014/main" id="{9A55C10C-B429-4895-B70A-32CE82645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4726" y="5208588"/>
              <a:ext cx="347663" cy="263525"/>
            </a:xfrm>
            <a:custGeom>
              <a:avLst/>
              <a:gdLst>
                <a:gd name="T0" fmla="*/ 514 w 659"/>
                <a:gd name="T1" fmla="*/ 496 h 496"/>
                <a:gd name="T2" fmla="*/ 147 w 659"/>
                <a:gd name="T3" fmla="*/ 496 h 496"/>
                <a:gd name="T4" fmla="*/ 133 w 659"/>
                <a:gd name="T5" fmla="*/ 496 h 496"/>
                <a:gd name="T6" fmla="*/ 107 w 659"/>
                <a:gd name="T7" fmla="*/ 486 h 496"/>
                <a:gd name="T8" fmla="*/ 85 w 659"/>
                <a:gd name="T9" fmla="*/ 467 h 496"/>
                <a:gd name="T10" fmla="*/ 72 w 659"/>
                <a:gd name="T11" fmla="*/ 443 h 496"/>
                <a:gd name="T12" fmla="*/ 68 w 659"/>
                <a:gd name="T13" fmla="*/ 429 h 496"/>
                <a:gd name="T14" fmla="*/ 0 w 659"/>
                <a:gd name="T15" fmla="*/ 0 h 496"/>
                <a:gd name="T16" fmla="*/ 659 w 659"/>
                <a:gd name="T17" fmla="*/ 0 h 496"/>
                <a:gd name="T18" fmla="*/ 592 w 659"/>
                <a:gd name="T19" fmla="*/ 429 h 496"/>
                <a:gd name="T20" fmla="*/ 589 w 659"/>
                <a:gd name="T21" fmla="*/ 443 h 496"/>
                <a:gd name="T22" fmla="*/ 575 w 659"/>
                <a:gd name="T23" fmla="*/ 467 h 496"/>
                <a:gd name="T24" fmla="*/ 554 w 659"/>
                <a:gd name="T25" fmla="*/ 486 h 496"/>
                <a:gd name="T26" fmla="*/ 528 w 659"/>
                <a:gd name="T27" fmla="*/ 496 h 496"/>
                <a:gd name="T28" fmla="*/ 514 w 659"/>
                <a:gd name="T2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96">
                  <a:moveTo>
                    <a:pt x="514" y="496"/>
                  </a:moveTo>
                  <a:lnTo>
                    <a:pt x="147" y="496"/>
                  </a:lnTo>
                  <a:lnTo>
                    <a:pt x="133" y="496"/>
                  </a:lnTo>
                  <a:lnTo>
                    <a:pt x="107" y="486"/>
                  </a:lnTo>
                  <a:lnTo>
                    <a:pt x="85" y="467"/>
                  </a:lnTo>
                  <a:lnTo>
                    <a:pt x="72" y="443"/>
                  </a:lnTo>
                  <a:lnTo>
                    <a:pt x="68" y="429"/>
                  </a:lnTo>
                  <a:lnTo>
                    <a:pt x="0" y="0"/>
                  </a:lnTo>
                  <a:lnTo>
                    <a:pt x="659" y="0"/>
                  </a:lnTo>
                  <a:lnTo>
                    <a:pt x="592" y="429"/>
                  </a:lnTo>
                  <a:lnTo>
                    <a:pt x="589" y="443"/>
                  </a:lnTo>
                  <a:lnTo>
                    <a:pt x="575" y="467"/>
                  </a:lnTo>
                  <a:lnTo>
                    <a:pt x="554" y="486"/>
                  </a:lnTo>
                  <a:lnTo>
                    <a:pt x="528" y="496"/>
                  </a:lnTo>
                  <a:lnTo>
                    <a:pt x="514" y="496"/>
                  </a:lnTo>
                  <a:close/>
                </a:path>
              </a:pathLst>
            </a:custGeom>
            <a:solidFill>
              <a:srgbClr val="69B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EB947D47-6FCE-4016-88F3-1382656FC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913" y="5178425"/>
              <a:ext cx="396875" cy="61913"/>
            </a:xfrm>
            <a:custGeom>
              <a:avLst/>
              <a:gdLst>
                <a:gd name="T0" fmla="*/ 693 w 750"/>
                <a:gd name="T1" fmla="*/ 118 h 118"/>
                <a:gd name="T2" fmla="*/ 614 w 750"/>
                <a:gd name="T3" fmla="*/ 106 h 118"/>
                <a:gd name="T4" fmla="*/ 454 w 750"/>
                <a:gd name="T5" fmla="*/ 95 h 118"/>
                <a:gd name="T6" fmla="*/ 295 w 750"/>
                <a:gd name="T7" fmla="*/ 95 h 118"/>
                <a:gd name="T8" fmla="*/ 135 w 750"/>
                <a:gd name="T9" fmla="*/ 106 h 118"/>
                <a:gd name="T10" fmla="*/ 56 w 750"/>
                <a:gd name="T11" fmla="*/ 118 h 118"/>
                <a:gd name="T12" fmla="*/ 36 w 750"/>
                <a:gd name="T13" fmla="*/ 118 h 118"/>
                <a:gd name="T14" fmla="*/ 12 w 750"/>
                <a:gd name="T15" fmla="*/ 103 h 118"/>
                <a:gd name="T16" fmla="*/ 2 w 750"/>
                <a:gd name="T17" fmla="*/ 88 h 118"/>
                <a:gd name="T18" fmla="*/ 0 w 750"/>
                <a:gd name="T19" fmla="*/ 79 h 118"/>
                <a:gd name="T20" fmla="*/ 0 w 750"/>
                <a:gd name="T21" fmla="*/ 69 h 118"/>
                <a:gd name="T22" fmla="*/ 4 w 750"/>
                <a:gd name="T23" fmla="*/ 50 h 118"/>
                <a:gd name="T24" fmla="*/ 14 w 750"/>
                <a:gd name="T25" fmla="*/ 36 h 118"/>
                <a:gd name="T26" fmla="*/ 31 w 750"/>
                <a:gd name="T27" fmla="*/ 26 h 118"/>
                <a:gd name="T28" fmla="*/ 41 w 750"/>
                <a:gd name="T29" fmla="*/ 23 h 118"/>
                <a:gd name="T30" fmla="*/ 123 w 750"/>
                <a:gd name="T31" fmla="*/ 11 h 118"/>
                <a:gd name="T32" fmla="*/ 290 w 750"/>
                <a:gd name="T33" fmla="*/ 0 h 118"/>
                <a:gd name="T34" fmla="*/ 457 w 750"/>
                <a:gd name="T35" fmla="*/ 0 h 118"/>
                <a:gd name="T36" fmla="*/ 624 w 750"/>
                <a:gd name="T37" fmla="*/ 11 h 118"/>
                <a:gd name="T38" fmla="*/ 708 w 750"/>
                <a:gd name="T39" fmla="*/ 23 h 118"/>
                <a:gd name="T40" fmla="*/ 718 w 750"/>
                <a:gd name="T41" fmla="*/ 26 h 118"/>
                <a:gd name="T42" fmla="*/ 734 w 750"/>
                <a:gd name="T43" fmla="*/ 36 h 118"/>
                <a:gd name="T44" fmla="*/ 745 w 750"/>
                <a:gd name="T45" fmla="*/ 50 h 118"/>
                <a:gd name="T46" fmla="*/ 750 w 750"/>
                <a:gd name="T47" fmla="*/ 69 h 118"/>
                <a:gd name="T48" fmla="*/ 748 w 750"/>
                <a:gd name="T49" fmla="*/ 79 h 118"/>
                <a:gd name="T50" fmla="*/ 747 w 750"/>
                <a:gd name="T51" fmla="*/ 88 h 118"/>
                <a:gd name="T52" fmla="*/ 737 w 750"/>
                <a:gd name="T53" fmla="*/ 103 h 118"/>
                <a:gd name="T54" fmla="*/ 712 w 750"/>
                <a:gd name="T55" fmla="*/ 118 h 118"/>
                <a:gd name="T56" fmla="*/ 693 w 750"/>
                <a:gd name="T5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50" h="118">
                  <a:moveTo>
                    <a:pt x="693" y="118"/>
                  </a:moveTo>
                  <a:lnTo>
                    <a:pt x="614" y="106"/>
                  </a:lnTo>
                  <a:lnTo>
                    <a:pt x="454" y="95"/>
                  </a:lnTo>
                  <a:lnTo>
                    <a:pt x="295" y="95"/>
                  </a:lnTo>
                  <a:lnTo>
                    <a:pt x="135" y="106"/>
                  </a:lnTo>
                  <a:lnTo>
                    <a:pt x="56" y="118"/>
                  </a:lnTo>
                  <a:lnTo>
                    <a:pt x="36" y="118"/>
                  </a:lnTo>
                  <a:lnTo>
                    <a:pt x="12" y="103"/>
                  </a:lnTo>
                  <a:lnTo>
                    <a:pt x="2" y="88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4" y="50"/>
                  </a:lnTo>
                  <a:lnTo>
                    <a:pt x="14" y="36"/>
                  </a:lnTo>
                  <a:lnTo>
                    <a:pt x="31" y="26"/>
                  </a:lnTo>
                  <a:lnTo>
                    <a:pt x="41" y="23"/>
                  </a:lnTo>
                  <a:lnTo>
                    <a:pt x="123" y="11"/>
                  </a:lnTo>
                  <a:lnTo>
                    <a:pt x="290" y="0"/>
                  </a:lnTo>
                  <a:lnTo>
                    <a:pt x="457" y="0"/>
                  </a:lnTo>
                  <a:lnTo>
                    <a:pt x="624" y="11"/>
                  </a:lnTo>
                  <a:lnTo>
                    <a:pt x="708" y="23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5" y="50"/>
                  </a:lnTo>
                  <a:lnTo>
                    <a:pt x="750" y="69"/>
                  </a:lnTo>
                  <a:lnTo>
                    <a:pt x="748" y="79"/>
                  </a:lnTo>
                  <a:lnTo>
                    <a:pt x="747" y="88"/>
                  </a:lnTo>
                  <a:lnTo>
                    <a:pt x="737" y="103"/>
                  </a:lnTo>
                  <a:lnTo>
                    <a:pt x="712" y="118"/>
                  </a:lnTo>
                  <a:lnTo>
                    <a:pt x="693" y="118"/>
                  </a:lnTo>
                  <a:close/>
                </a:path>
              </a:pathLst>
            </a:custGeom>
            <a:solidFill>
              <a:srgbClr val="69B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47DCD868-5CA6-4A00-9692-66052DD46BF4}"/>
              </a:ext>
            </a:extLst>
          </p:cNvPr>
          <p:cNvGrpSpPr/>
          <p:nvPr/>
        </p:nvGrpSpPr>
        <p:grpSpPr>
          <a:xfrm>
            <a:off x="9912862" y="2100059"/>
            <a:ext cx="1711757" cy="2685971"/>
            <a:chOff x="4217988" y="3148013"/>
            <a:chExt cx="1481138" cy="2324100"/>
          </a:xfrm>
        </p:grpSpPr>
        <p:sp>
          <p:nvSpPr>
            <p:cNvPr id="119" name="Freeform 34">
              <a:extLst>
                <a:ext uri="{FF2B5EF4-FFF2-40B4-BE49-F238E27FC236}">
                  <a16:creationId xmlns:a16="http://schemas.microsoft.com/office/drawing/2014/main" id="{1440C454-F769-479F-AFAA-D7FBA4BF8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3148013"/>
              <a:ext cx="1481138" cy="1824038"/>
            </a:xfrm>
            <a:custGeom>
              <a:avLst/>
              <a:gdLst>
                <a:gd name="T0" fmla="*/ 2801 w 2801"/>
                <a:gd name="T1" fmla="*/ 1444 h 3447"/>
                <a:gd name="T2" fmla="*/ 2786 w 2801"/>
                <a:gd name="T3" fmla="*/ 1220 h 3447"/>
                <a:gd name="T4" fmla="*/ 2714 w 2801"/>
                <a:gd name="T5" fmla="*/ 936 h 3447"/>
                <a:gd name="T6" fmla="*/ 2590 w 2801"/>
                <a:gd name="T7" fmla="*/ 680 h 3447"/>
                <a:gd name="T8" fmla="*/ 2421 w 2801"/>
                <a:gd name="T9" fmla="*/ 454 h 3447"/>
                <a:gd name="T10" fmla="*/ 2214 w 2801"/>
                <a:gd name="T11" fmla="*/ 269 h 3447"/>
                <a:gd name="T12" fmla="*/ 1974 w 2801"/>
                <a:gd name="T13" fmla="*/ 126 h 3447"/>
                <a:gd name="T14" fmla="*/ 1707 w 2801"/>
                <a:gd name="T15" fmla="*/ 34 h 3447"/>
                <a:gd name="T16" fmla="*/ 1420 w 2801"/>
                <a:gd name="T17" fmla="*/ 0 h 3447"/>
                <a:gd name="T18" fmla="*/ 1278 w 2801"/>
                <a:gd name="T19" fmla="*/ 5 h 3447"/>
                <a:gd name="T20" fmla="*/ 1021 w 2801"/>
                <a:gd name="T21" fmla="*/ 54 h 3447"/>
                <a:gd name="T22" fmla="*/ 782 w 2801"/>
                <a:gd name="T23" fmla="*/ 149 h 3447"/>
                <a:gd name="T24" fmla="*/ 566 w 2801"/>
                <a:gd name="T25" fmla="*/ 287 h 3447"/>
                <a:gd name="T26" fmla="*/ 377 w 2801"/>
                <a:gd name="T27" fmla="*/ 460 h 3447"/>
                <a:gd name="T28" fmla="*/ 222 w 2801"/>
                <a:gd name="T29" fmla="*/ 666 h 3447"/>
                <a:gd name="T30" fmla="*/ 104 w 2801"/>
                <a:gd name="T31" fmla="*/ 899 h 3447"/>
                <a:gd name="T32" fmla="*/ 29 w 2801"/>
                <a:gd name="T33" fmla="*/ 1154 h 3447"/>
                <a:gd name="T34" fmla="*/ 3 w 2801"/>
                <a:gd name="T35" fmla="*/ 1356 h 3447"/>
                <a:gd name="T36" fmla="*/ 6 w 2801"/>
                <a:gd name="T37" fmla="*/ 1568 h 3447"/>
                <a:gd name="T38" fmla="*/ 52 w 2801"/>
                <a:gd name="T39" fmla="*/ 1836 h 3447"/>
                <a:gd name="T40" fmla="*/ 146 w 2801"/>
                <a:gd name="T41" fmla="*/ 2084 h 3447"/>
                <a:gd name="T42" fmla="*/ 279 w 2801"/>
                <a:gd name="T43" fmla="*/ 2309 h 3447"/>
                <a:gd name="T44" fmla="*/ 405 w 2801"/>
                <a:gd name="T45" fmla="*/ 2469 h 3447"/>
                <a:gd name="T46" fmla="*/ 721 w 2801"/>
                <a:gd name="T47" fmla="*/ 2926 h 3447"/>
                <a:gd name="T48" fmla="*/ 924 w 2801"/>
                <a:gd name="T49" fmla="*/ 3293 h 3447"/>
                <a:gd name="T50" fmla="*/ 1801 w 2801"/>
                <a:gd name="T51" fmla="*/ 3447 h 3447"/>
                <a:gd name="T52" fmla="*/ 1938 w 2801"/>
                <a:gd name="T53" fmla="*/ 3175 h 3447"/>
                <a:gd name="T54" fmla="*/ 2231 w 2801"/>
                <a:gd name="T55" fmla="*/ 2697 h 3447"/>
                <a:gd name="T56" fmla="*/ 2482 w 2801"/>
                <a:gd name="T57" fmla="*/ 2362 h 3447"/>
                <a:gd name="T58" fmla="*/ 2586 w 2801"/>
                <a:gd name="T59" fmla="*/ 2215 h 3447"/>
                <a:gd name="T60" fmla="*/ 2695 w 2801"/>
                <a:gd name="T61" fmla="*/ 1998 h 3447"/>
                <a:gd name="T62" fmla="*/ 2768 w 2801"/>
                <a:gd name="T63" fmla="*/ 1762 h 3447"/>
                <a:gd name="T64" fmla="*/ 2800 w 2801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01" h="3447">
                  <a:moveTo>
                    <a:pt x="2801" y="1444"/>
                  </a:moveTo>
                  <a:lnTo>
                    <a:pt x="2801" y="1444"/>
                  </a:lnTo>
                  <a:lnTo>
                    <a:pt x="2800" y="1368"/>
                  </a:lnTo>
                  <a:lnTo>
                    <a:pt x="2786" y="1220"/>
                  </a:lnTo>
                  <a:lnTo>
                    <a:pt x="2755" y="1074"/>
                  </a:lnTo>
                  <a:lnTo>
                    <a:pt x="2714" y="936"/>
                  </a:lnTo>
                  <a:lnTo>
                    <a:pt x="2658" y="804"/>
                  </a:lnTo>
                  <a:lnTo>
                    <a:pt x="2590" y="680"/>
                  </a:lnTo>
                  <a:lnTo>
                    <a:pt x="2511" y="562"/>
                  </a:lnTo>
                  <a:lnTo>
                    <a:pt x="2421" y="454"/>
                  </a:lnTo>
                  <a:lnTo>
                    <a:pt x="2322" y="356"/>
                  </a:lnTo>
                  <a:lnTo>
                    <a:pt x="2214" y="269"/>
                  </a:lnTo>
                  <a:lnTo>
                    <a:pt x="2098" y="191"/>
                  </a:lnTo>
                  <a:lnTo>
                    <a:pt x="1974" y="126"/>
                  </a:lnTo>
                  <a:lnTo>
                    <a:pt x="1844" y="73"/>
                  </a:lnTo>
                  <a:lnTo>
                    <a:pt x="1707" y="34"/>
                  </a:lnTo>
                  <a:lnTo>
                    <a:pt x="1565" y="10"/>
                  </a:lnTo>
                  <a:lnTo>
                    <a:pt x="1420" y="0"/>
                  </a:lnTo>
                  <a:lnTo>
                    <a:pt x="1345" y="3"/>
                  </a:lnTo>
                  <a:lnTo>
                    <a:pt x="1278" y="5"/>
                  </a:lnTo>
                  <a:lnTo>
                    <a:pt x="1147" y="24"/>
                  </a:lnTo>
                  <a:lnTo>
                    <a:pt x="1021" y="54"/>
                  </a:lnTo>
                  <a:lnTo>
                    <a:pt x="898" y="96"/>
                  </a:lnTo>
                  <a:lnTo>
                    <a:pt x="782" y="149"/>
                  </a:lnTo>
                  <a:lnTo>
                    <a:pt x="671" y="214"/>
                  </a:lnTo>
                  <a:lnTo>
                    <a:pt x="566" y="287"/>
                  </a:lnTo>
                  <a:lnTo>
                    <a:pt x="468" y="369"/>
                  </a:lnTo>
                  <a:lnTo>
                    <a:pt x="377" y="460"/>
                  </a:lnTo>
                  <a:lnTo>
                    <a:pt x="295" y="559"/>
                  </a:lnTo>
                  <a:lnTo>
                    <a:pt x="222" y="666"/>
                  </a:lnTo>
                  <a:lnTo>
                    <a:pt x="159" y="779"/>
                  </a:lnTo>
                  <a:lnTo>
                    <a:pt x="104" y="899"/>
                  </a:lnTo>
                  <a:lnTo>
                    <a:pt x="61" y="1024"/>
                  </a:lnTo>
                  <a:lnTo>
                    <a:pt x="29" y="1154"/>
                  </a:lnTo>
                  <a:lnTo>
                    <a:pt x="9" y="1287"/>
                  </a:lnTo>
                  <a:lnTo>
                    <a:pt x="3" y="1356"/>
                  </a:lnTo>
                  <a:lnTo>
                    <a:pt x="0" y="1427"/>
                  </a:lnTo>
                  <a:lnTo>
                    <a:pt x="6" y="1568"/>
                  </a:lnTo>
                  <a:lnTo>
                    <a:pt x="23" y="1703"/>
                  </a:lnTo>
                  <a:lnTo>
                    <a:pt x="52" y="1836"/>
                  </a:lnTo>
                  <a:lnTo>
                    <a:pt x="94" y="1962"/>
                  </a:lnTo>
                  <a:lnTo>
                    <a:pt x="146" y="2084"/>
                  </a:lnTo>
                  <a:lnTo>
                    <a:pt x="207" y="2200"/>
                  </a:lnTo>
                  <a:lnTo>
                    <a:pt x="279" y="2309"/>
                  </a:lnTo>
                  <a:lnTo>
                    <a:pt x="318" y="2359"/>
                  </a:lnTo>
                  <a:lnTo>
                    <a:pt x="405" y="2469"/>
                  </a:lnTo>
                  <a:lnTo>
                    <a:pt x="569" y="2695"/>
                  </a:lnTo>
                  <a:lnTo>
                    <a:pt x="721" y="2926"/>
                  </a:lnTo>
                  <a:lnTo>
                    <a:pt x="861" y="3168"/>
                  </a:lnTo>
                  <a:lnTo>
                    <a:pt x="924" y="3293"/>
                  </a:lnTo>
                  <a:lnTo>
                    <a:pt x="1002" y="3447"/>
                  </a:lnTo>
                  <a:lnTo>
                    <a:pt x="1801" y="3447"/>
                  </a:lnTo>
                  <a:lnTo>
                    <a:pt x="1874" y="3300"/>
                  </a:lnTo>
                  <a:lnTo>
                    <a:pt x="1938" y="3175"/>
                  </a:lnTo>
                  <a:lnTo>
                    <a:pt x="2079" y="2932"/>
                  </a:lnTo>
                  <a:lnTo>
                    <a:pt x="2231" y="2697"/>
                  </a:lnTo>
                  <a:lnTo>
                    <a:pt x="2396" y="2471"/>
                  </a:lnTo>
                  <a:lnTo>
                    <a:pt x="2482" y="2362"/>
                  </a:lnTo>
                  <a:lnTo>
                    <a:pt x="2519" y="2315"/>
                  </a:lnTo>
                  <a:lnTo>
                    <a:pt x="2586" y="2215"/>
                  </a:lnTo>
                  <a:lnTo>
                    <a:pt x="2645" y="2109"/>
                  </a:lnTo>
                  <a:lnTo>
                    <a:pt x="2695" y="1998"/>
                  </a:lnTo>
                  <a:lnTo>
                    <a:pt x="2737" y="1882"/>
                  </a:lnTo>
                  <a:lnTo>
                    <a:pt x="2768" y="1762"/>
                  </a:lnTo>
                  <a:lnTo>
                    <a:pt x="2790" y="1637"/>
                  </a:lnTo>
                  <a:lnTo>
                    <a:pt x="2800" y="1509"/>
                  </a:lnTo>
                  <a:lnTo>
                    <a:pt x="2801" y="144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id="{EB3D0A32-2479-48AA-9200-6399718D4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088" y="3148013"/>
              <a:ext cx="1152525" cy="1824038"/>
            </a:xfrm>
            <a:custGeom>
              <a:avLst/>
              <a:gdLst>
                <a:gd name="T0" fmla="*/ 2178 w 2178"/>
                <a:gd name="T1" fmla="*/ 1444 h 3447"/>
                <a:gd name="T2" fmla="*/ 2165 w 2178"/>
                <a:gd name="T3" fmla="*/ 1220 h 3447"/>
                <a:gd name="T4" fmla="*/ 2108 w 2178"/>
                <a:gd name="T5" fmla="*/ 936 h 3447"/>
                <a:gd name="T6" fmla="*/ 2012 w 2178"/>
                <a:gd name="T7" fmla="*/ 680 h 3447"/>
                <a:gd name="T8" fmla="*/ 1881 w 2178"/>
                <a:gd name="T9" fmla="*/ 454 h 3447"/>
                <a:gd name="T10" fmla="*/ 1720 w 2178"/>
                <a:gd name="T11" fmla="*/ 269 h 3447"/>
                <a:gd name="T12" fmla="*/ 1534 w 2178"/>
                <a:gd name="T13" fmla="*/ 126 h 3447"/>
                <a:gd name="T14" fmla="*/ 1327 w 2178"/>
                <a:gd name="T15" fmla="*/ 34 h 3447"/>
                <a:gd name="T16" fmla="*/ 1102 w 2178"/>
                <a:gd name="T17" fmla="*/ 0 h 3447"/>
                <a:gd name="T18" fmla="*/ 993 w 2178"/>
                <a:gd name="T19" fmla="*/ 5 h 3447"/>
                <a:gd name="T20" fmla="*/ 793 w 2178"/>
                <a:gd name="T21" fmla="*/ 54 h 3447"/>
                <a:gd name="T22" fmla="*/ 607 w 2178"/>
                <a:gd name="T23" fmla="*/ 149 h 3447"/>
                <a:gd name="T24" fmla="*/ 439 w 2178"/>
                <a:gd name="T25" fmla="*/ 287 h 3447"/>
                <a:gd name="T26" fmla="*/ 293 w 2178"/>
                <a:gd name="T27" fmla="*/ 460 h 3447"/>
                <a:gd name="T28" fmla="*/ 172 w 2178"/>
                <a:gd name="T29" fmla="*/ 666 h 3447"/>
                <a:gd name="T30" fmla="*/ 80 w 2178"/>
                <a:gd name="T31" fmla="*/ 899 h 3447"/>
                <a:gd name="T32" fmla="*/ 21 w 2178"/>
                <a:gd name="T33" fmla="*/ 1154 h 3447"/>
                <a:gd name="T34" fmla="*/ 1 w 2178"/>
                <a:gd name="T35" fmla="*/ 1356 h 3447"/>
                <a:gd name="T36" fmla="*/ 2 w 2178"/>
                <a:gd name="T37" fmla="*/ 1568 h 3447"/>
                <a:gd name="T38" fmla="*/ 40 w 2178"/>
                <a:gd name="T39" fmla="*/ 1836 h 3447"/>
                <a:gd name="T40" fmla="*/ 112 w 2178"/>
                <a:gd name="T41" fmla="*/ 2084 h 3447"/>
                <a:gd name="T42" fmla="*/ 215 w 2178"/>
                <a:gd name="T43" fmla="*/ 2309 h 3447"/>
                <a:gd name="T44" fmla="*/ 313 w 2178"/>
                <a:gd name="T45" fmla="*/ 2469 h 3447"/>
                <a:gd name="T46" fmla="*/ 560 w 2178"/>
                <a:gd name="T47" fmla="*/ 2926 h 3447"/>
                <a:gd name="T48" fmla="*/ 718 w 2178"/>
                <a:gd name="T49" fmla="*/ 3293 h 3447"/>
                <a:gd name="T50" fmla="*/ 1399 w 2178"/>
                <a:gd name="T51" fmla="*/ 3447 h 3447"/>
                <a:gd name="T52" fmla="*/ 1505 w 2178"/>
                <a:gd name="T53" fmla="*/ 3175 h 3447"/>
                <a:gd name="T54" fmla="*/ 1733 w 2178"/>
                <a:gd name="T55" fmla="*/ 2697 h 3447"/>
                <a:gd name="T56" fmla="*/ 1928 w 2178"/>
                <a:gd name="T57" fmla="*/ 2362 h 3447"/>
                <a:gd name="T58" fmla="*/ 2009 w 2178"/>
                <a:gd name="T59" fmla="*/ 2215 h 3447"/>
                <a:gd name="T60" fmla="*/ 2094 w 2178"/>
                <a:gd name="T61" fmla="*/ 1998 h 3447"/>
                <a:gd name="T62" fmla="*/ 2150 w 2178"/>
                <a:gd name="T63" fmla="*/ 1762 h 3447"/>
                <a:gd name="T64" fmla="*/ 2176 w 2178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8" h="3447">
                  <a:moveTo>
                    <a:pt x="2178" y="1444"/>
                  </a:moveTo>
                  <a:lnTo>
                    <a:pt x="2178" y="1444"/>
                  </a:lnTo>
                  <a:lnTo>
                    <a:pt x="2176" y="1368"/>
                  </a:lnTo>
                  <a:lnTo>
                    <a:pt x="2165" y="1220"/>
                  </a:lnTo>
                  <a:lnTo>
                    <a:pt x="2142" y="1074"/>
                  </a:lnTo>
                  <a:lnTo>
                    <a:pt x="2108" y="936"/>
                  </a:lnTo>
                  <a:lnTo>
                    <a:pt x="2065" y="804"/>
                  </a:lnTo>
                  <a:lnTo>
                    <a:pt x="2012" y="680"/>
                  </a:lnTo>
                  <a:lnTo>
                    <a:pt x="1952" y="562"/>
                  </a:lnTo>
                  <a:lnTo>
                    <a:pt x="1881" y="454"/>
                  </a:lnTo>
                  <a:lnTo>
                    <a:pt x="1805" y="356"/>
                  </a:lnTo>
                  <a:lnTo>
                    <a:pt x="1720" y="269"/>
                  </a:lnTo>
                  <a:lnTo>
                    <a:pt x="1631" y="191"/>
                  </a:lnTo>
                  <a:lnTo>
                    <a:pt x="1534" y="126"/>
                  </a:lnTo>
                  <a:lnTo>
                    <a:pt x="1432" y="73"/>
                  </a:lnTo>
                  <a:lnTo>
                    <a:pt x="1327" y="34"/>
                  </a:lnTo>
                  <a:lnTo>
                    <a:pt x="1216" y="10"/>
                  </a:lnTo>
                  <a:lnTo>
                    <a:pt x="1102" y="0"/>
                  </a:lnTo>
                  <a:lnTo>
                    <a:pt x="1045" y="3"/>
                  </a:lnTo>
                  <a:lnTo>
                    <a:pt x="993" y="5"/>
                  </a:lnTo>
                  <a:lnTo>
                    <a:pt x="891" y="24"/>
                  </a:lnTo>
                  <a:lnTo>
                    <a:pt x="793" y="54"/>
                  </a:lnTo>
                  <a:lnTo>
                    <a:pt x="698" y="96"/>
                  </a:lnTo>
                  <a:lnTo>
                    <a:pt x="607" y="149"/>
                  </a:lnTo>
                  <a:lnTo>
                    <a:pt x="521" y="214"/>
                  </a:lnTo>
                  <a:lnTo>
                    <a:pt x="439" y="287"/>
                  </a:lnTo>
                  <a:lnTo>
                    <a:pt x="364" y="369"/>
                  </a:lnTo>
                  <a:lnTo>
                    <a:pt x="293" y="460"/>
                  </a:lnTo>
                  <a:lnTo>
                    <a:pt x="228" y="559"/>
                  </a:lnTo>
                  <a:lnTo>
                    <a:pt x="172" y="666"/>
                  </a:lnTo>
                  <a:lnTo>
                    <a:pt x="122" y="779"/>
                  </a:lnTo>
                  <a:lnTo>
                    <a:pt x="80" y="899"/>
                  </a:lnTo>
                  <a:lnTo>
                    <a:pt x="47" y="1024"/>
                  </a:lnTo>
                  <a:lnTo>
                    <a:pt x="21" y="1154"/>
                  </a:lnTo>
                  <a:lnTo>
                    <a:pt x="5" y="1287"/>
                  </a:lnTo>
                  <a:lnTo>
                    <a:pt x="1" y="1356"/>
                  </a:lnTo>
                  <a:lnTo>
                    <a:pt x="0" y="1427"/>
                  </a:lnTo>
                  <a:lnTo>
                    <a:pt x="2" y="1568"/>
                  </a:lnTo>
                  <a:lnTo>
                    <a:pt x="17" y="1703"/>
                  </a:lnTo>
                  <a:lnTo>
                    <a:pt x="40" y="1836"/>
                  </a:lnTo>
                  <a:lnTo>
                    <a:pt x="72" y="1962"/>
                  </a:lnTo>
                  <a:lnTo>
                    <a:pt x="112" y="2084"/>
                  </a:lnTo>
                  <a:lnTo>
                    <a:pt x="161" y="2200"/>
                  </a:lnTo>
                  <a:lnTo>
                    <a:pt x="215" y="2309"/>
                  </a:lnTo>
                  <a:lnTo>
                    <a:pt x="247" y="2359"/>
                  </a:lnTo>
                  <a:lnTo>
                    <a:pt x="313" y="2469"/>
                  </a:lnTo>
                  <a:lnTo>
                    <a:pt x="441" y="2695"/>
                  </a:lnTo>
                  <a:lnTo>
                    <a:pt x="560" y="2926"/>
                  </a:lnTo>
                  <a:lnTo>
                    <a:pt x="667" y="3168"/>
                  </a:lnTo>
                  <a:lnTo>
                    <a:pt x="718" y="3293"/>
                  </a:lnTo>
                  <a:lnTo>
                    <a:pt x="778" y="3447"/>
                  </a:lnTo>
                  <a:lnTo>
                    <a:pt x="1399" y="3447"/>
                  </a:lnTo>
                  <a:lnTo>
                    <a:pt x="1456" y="3300"/>
                  </a:lnTo>
                  <a:lnTo>
                    <a:pt x="1505" y="3175"/>
                  </a:lnTo>
                  <a:lnTo>
                    <a:pt x="1615" y="2932"/>
                  </a:lnTo>
                  <a:lnTo>
                    <a:pt x="1733" y="2697"/>
                  </a:lnTo>
                  <a:lnTo>
                    <a:pt x="1861" y="2471"/>
                  </a:lnTo>
                  <a:lnTo>
                    <a:pt x="1928" y="2362"/>
                  </a:lnTo>
                  <a:lnTo>
                    <a:pt x="1957" y="2315"/>
                  </a:lnTo>
                  <a:lnTo>
                    <a:pt x="2009" y="2215"/>
                  </a:lnTo>
                  <a:lnTo>
                    <a:pt x="2055" y="2109"/>
                  </a:lnTo>
                  <a:lnTo>
                    <a:pt x="2094" y="1998"/>
                  </a:lnTo>
                  <a:lnTo>
                    <a:pt x="2126" y="1882"/>
                  </a:lnTo>
                  <a:lnTo>
                    <a:pt x="2150" y="1762"/>
                  </a:lnTo>
                  <a:lnTo>
                    <a:pt x="2167" y="1637"/>
                  </a:lnTo>
                  <a:lnTo>
                    <a:pt x="2176" y="1509"/>
                  </a:lnTo>
                  <a:lnTo>
                    <a:pt x="2178" y="144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id="{C38AB663-B24E-4220-B369-27B09D308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288" y="3148013"/>
              <a:ext cx="744538" cy="1824038"/>
            </a:xfrm>
            <a:custGeom>
              <a:avLst/>
              <a:gdLst>
                <a:gd name="T0" fmla="*/ 1405 w 1405"/>
                <a:gd name="T1" fmla="*/ 1444 h 3447"/>
                <a:gd name="T2" fmla="*/ 1405 w 1405"/>
                <a:gd name="T3" fmla="*/ 1444 h 3447"/>
                <a:gd name="T4" fmla="*/ 1405 w 1405"/>
                <a:gd name="T5" fmla="*/ 1368 h 3447"/>
                <a:gd name="T6" fmla="*/ 1397 w 1405"/>
                <a:gd name="T7" fmla="*/ 1220 h 3447"/>
                <a:gd name="T8" fmla="*/ 1382 w 1405"/>
                <a:gd name="T9" fmla="*/ 1074 h 3447"/>
                <a:gd name="T10" fmla="*/ 1361 w 1405"/>
                <a:gd name="T11" fmla="*/ 936 h 3447"/>
                <a:gd name="T12" fmla="*/ 1333 w 1405"/>
                <a:gd name="T13" fmla="*/ 804 h 3447"/>
                <a:gd name="T14" fmla="*/ 1299 w 1405"/>
                <a:gd name="T15" fmla="*/ 680 h 3447"/>
                <a:gd name="T16" fmla="*/ 1260 w 1405"/>
                <a:gd name="T17" fmla="*/ 562 h 3447"/>
                <a:gd name="T18" fmla="*/ 1215 w 1405"/>
                <a:gd name="T19" fmla="*/ 454 h 3447"/>
                <a:gd name="T20" fmla="*/ 1165 w 1405"/>
                <a:gd name="T21" fmla="*/ 356 h 3447"/>
                <a:gd name="T22" fmla="*/ 1110 w 1405"/>
                <a:gd name="T23" fmla="*/ 269 h 3447"/>
                <a:gd name="T24" fmla="*/ 1053 w 1405"/>
                <a:gd name="T25" fmla="*/ 191 h 3447"/>
                <a:gd name="T26" fmla="*/ 991 w 1405"/>
                <a:gd name="T27" fmla="*/ 126 h 3447"/>
                <a:gd name="T28" fmla="*/ 924 w 1405"/>
                <a:gd name="T29" fmla="*/ 73 h 3447"/>
                <a:gd name="T30" fmla="*/ 857 w 1405"/>
                <a:gd name="T31" fmla="*/ 34 h 3447"/>
                <a:gd name="T32" fmla="*/ 786 w 1405"/>
                <a:gd name="T33" fmla="*/ 10 h 3447"/>
                <a:gd name="T34" fmla="*/ 713 w 1405"/>
                <a:gd name="T35" fmla="*/ 0 h 3447"/>
                <a:gd name="T36" fmla="*/ 675 w 1405"/>
                <a:gd name="T37" fmla="*/ 3 h 3447"/>
                <a:gd name="T38" fmla="*/ 641 w 1405"/>
                <a:gd name="T39" fmla="*/ 5 h 3447"/>
                <a:gd name="T40" fmla="*/ 576 w 1405"/>
                <a:gd name="T41" fmla="*/ 24 h 3447"/>
                <a:gd name="T42" fmla="*/ 513 w 1405"/>
                <a:gd name="T43" fmla="*/ 54 h 3447"/>
                <a:gd name="T44" fmla="*/ 451 w 1405"/>
                <a:gd name="T45" fmla="*/ 96 h 3447"/>
                <a:gd name="T46" fmla="*/ 393 w 1405"/>
                <a:gd name="T47" fmla="*/ 149 h 3447"/>
                <a:gd name="T48" fmla="*/ 337 w 1405"/>
                <a:gd name="T49" fmla="*/ 214 h 3447"/>
                <a:gd name="T50" fmla="*/ 284 w 1405"/>
                <a:gd name="T51" fmla="*/ 287 h 3447"/>
                <a:gd name="T52" fmla="*/ 235 w 1405"/>
                <a:gd name="T53" fmla="*/ 369 h 3447"/>
                <a:gd name="T54" fmla="*/ 169 w 1405"/>
                <a:gd name="T55" fmla="*/ 508 h 3447"/>
                <a:gd name="T56" fmla="*/ 95 w 1405"/>
                <a:gd name="T57" fmla="*/ 720 h 3447"/>
                <a:gd name="T58" fmla="*/ 41 w 1405"/>
                <a:gd name="T59" fmla="*/ 959 h 3447"/>
                <a:gd name="T60" fmla="*/ 9 w 1405"/>
                <a:gd name="T61" fmla="*/ 1220 h 3447"/>
                <a:gd name="T62" fmla="*/ 2 w 1405"/>
                <a:gd name="T63" fmla="*/ 1356 h 3447"/>
                <a:gd name="T64" fmla="*/ 0 w 1405"/>
                <a:gd name="T65" fmla="*/ 1497 h 3447"/>
                <a:gd name="T66" fmla="*/ 18 w 1405"/>
                <a:gd name="T67" fmla="*/ 1771 h 3447"/>
                <a:gd name="T68" fmla="*/ 59 w 1405"/>
                <a:gd name="T69" fmla="*/ 2025 h 3447"/>
                <a:gd name="T70" fmla="*/ 121 w 1405"/>
                <a:gd name="T71" fmla="*/ 2256 h 3447"/>
                <a:gd name="T72" fmla="*/ 160 w 1405"/>
                <a:gd name="T73" fmla="*/ 2359 h 3447"/>
                <a:gd name="T74" fmla="*/ 203 w 1405"/>
                <a:gd name="T75" fmla="*/ 2469 h 3447"/>
                <a:gd name="T76" fmla="*/ 285 w 1405"/>
                <a:gd name="T77" fmla="*/ 2695 h 3447"/>
                <a:gd name="T78" fmla="*/ 362 w 1405"/>
                <a:gd name="T79" fmla="*/ 2926 h 3447"/>
                <a:gd name="T80" fmla="*/ 432 w 1405"/>
                <a:gd name="T81" fmla="*/ 3168 h 3447"/>
                <a:gd name="T82" fmla="*/ 464 w 1405"/>
                <a:gd name="T83" fmla="*/ 3293 h 3447"/>
                <a:gd name="T84" fmla="*/ 503 w 1405"/>
                <a:gd name="T85" fmla="*/ 3447 h 3447"/>
                <a:gd name="T86" fmla="*/ 903 w 1405"/>
                <a:gd name="T87" fmla="*/ 3447 h 3447"/>
                <a:gd name="T88" fmla="*/ 940 w 1405"/>
                <a:gd name="T89" fmla="*/ 3300 h 3447"/>
                <a:gd name="T90" fmla="*/ 972 w 1405"/>
                <a:gd name="T91" fmla="*/ 3175 h 3447"/>
                <a:gd name="T92" fmla="*/ 1043 w 1405"/>
                <a:gd name="T93" fmla="*/ 2932 h 3447"/>
                <a:gd name="T94" fmla="*/ 1119 w 1405"/>
                <a:gd name="T95" fmla="*/ 2697 h 3447"/>
                <a:gd name="T96" fmla="*/ 1202 w 1405"/>
                <a:gd name="T97" fmla="*/ 2471 h 3447"/>
                <a:gd name="T98" fmla="*/ 1246 w 1405"/>
                <a:gd name="T99" fmla="*/ 2362 h 3447"/>
                <a:gd name="T100" fmla="*/ 1281 w 1405"/>
                <a:gd name="T101" fmla="*/ 2266 h 3447"/>
                <a:gd name="T102" fmla="*/ 1341 w 1405"/>
                <a:gd name="T103" fmla="*/ 2054 h 3447"/>
                <a:gd name="T104" fmla="*/ 1382 w 1405"/>
                <a:gd name="T105" fmla="*/ 1823 h 3447"/>
                <a:gd name="T106" fmla="*/ 1404 w 1405"/>
                <a:gd name="T107" fmla="*/ 1574 h 3447"/>
                <a:gd name="T108" fmla="*/ 1405 w 1405"/>
                <a:gd name="T109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5" h="3447">
                  <a:moveTo>
                    <a:pt x="1405" y="1444"/>
                  </a:moveTo>
                  <a:lnTo>
                    <a:pt x="1405" y="1444"/>
                  </a:lnTo>
                  <a:lnTo>
                    <a:pt x="1405" y="1368"/>
                  </a:lnTo>
                  <a:lnTo>
                    <a:pt x="1397" y="1220"/>
                  </a:lnTo>
                  <a:lnTo>
                    <a:pt x="1382" y="1074"/>
                  </a:lnTo>
                  <a:lnTo>
                    <a:pt x="1361" y="936"/>
                  </a:lnTo>
                  <a:lnTo>
                    <a:pt x="1333" y="804"/>
                  </a:lnTo>
                  <a:lnTo>
                    <a:pt x="1299" y="680"/>
                  </a:lnTo>
                  <a:lnTo>
                    <a:pt x="1260" y="562"/>
                  </a:lnTo>
                  <a:lnTo>
                    <a:pt x="1215" y="454"/>
                  </a:lnTo>
                  <a:lnTo>
                    <a:pt x="1165" y="356"/>
                  </a:lnTo>
                  <a:lnTo>
                    <a:pt x="1110" y="269"/>
                  </a:lnTo>
                  <a:lnTo>
                    <a:pt x="1053" y="191"/>
                  </a:lnTo>
                  <a:lnTo>
                    <a:pt x="991" y="126"/>
                  </a:lnTo>
                  <a:lnTo>
                    <a:pt x="924" y="73"/>
                  </a:lnTo>
                  <a:lnTo>
                    <a:pt x="857" y="34"/>
                  </a:lnTo>
                  <a:lnTo>
                    <a:pt x="786" y="10"/>
                  </a:lnTo>
                  <a:lnTo>
                    <a:pt x="713" y="0"/>
                  </a:lnTo>
                  <a:lnTo>
                    <a:pt x="675" y="3"/>
                  </a:lnTo>
                  <a:lnTo>
                    <a:pt x="641" y="5"/>
                  </a:lnTo>
                  <a:lnTo>
                    <a:pt x="576" y="24"/>
                  </a:lnTo>
                  <a:lnTo>
                    <a:pt x="513" y="54"/>
                  </a:lnTo>
                  <a:lnTo>
                    <a:pt x="451" y="96"/>
                  </a:lnTo>
                  <a:lnTo>
                    <a:pt x="393" y="149"/>
                  </a:lnTo>
                  <a:lnTo>
                    <a:pt x="337" y="214"/>
                  </a:lnTo>
                  <a:lnTo>
                    <a:pt x="284" y="287"/>
                  </a:lnTo>
                  <a:lnTo>
                    <a:pt x="235" y="369"/>
                  </a:lnTo>
                  <a:lnTo>
                    <a:pt x="169" y="508"/>
                  </a:lnTo>
                  <a:lnTo>
                    <a:pt x="95" y="720"/>
                  </a:lnTo>
                  <a:lnTo>
                    <a:pt x="41" y="959"/>
                  </a:lnTo>
                  <a:lnTo>
                    <a:pt x="9" y="1220"/>
                  </a:lnTo>
                  <a:lnTo>
                    <a:pt x="2" y="1356"/>
                  </a:lnTo>
                  <a:lnTo>
                    <a:pt x="0" y="1497"/>
                  </a:lnTo>
                  <a:lnTo>
                    <a:pt x="18" y="1771"/>
                  </a:lnTo>
                  <a:lnTo>
                    <a:pt x="59" y="2025"/>
                  </a:lnTo>
                  <a:lnTo>
                    <a:pt x="121" y="2256"/>
                  </a:lnTo>
                  <a:lnTo>
                    <a:pt x="160" y="2359"/>
                  </a:lnTo>
                  <a:lnTo>
                    <a:pt x="203" y="2469"/>
                  </a:lnTo>
                  <a:lnTo>
                    <a:pt x="285" y="2695"/>
                  </a:lnTo>
                  <a:lnTo>
                    <a:pt x="362" y="2926"/>
                  </a:lnTo>
                  <a:lnTo>
                    <a:pt x="432" y="3168"/>
                  </a:lnTo>
                  <a:lnTo>
                    <a:pt x="464" y="3293"/>
                  </a:lnTo>
                  <a:lnTo>
                    <a:pt x="503" y="3447"/>
                  </a:lnTo>
                  <a:lnTo>
                    <a:pt x="903" y="3447"/>
                  </a:lnTo>
                  <a:lnTo>
                    <a:pt x="940" y="3300"/>
                  </a:lnTo>
                  <a:lnTo>
                    <a:pt x="972" y="3175"/>
                  </a:lnTo>
                  <a:lnTo>
                    <a:pt x="1043" y="2932"/>
                  </a:lnTo>
                  <a:lnTo>
                    <a:pt x="1119" y="2697"/>
                  </a:lnTo>
                  <a:lnTo>
                    <a:pt x="1202" y="2471"/>
                  </a:lnTo>
                  <a:lnTo>
                    <a:pt x="1246" y="2362"/>
                  </a:lnTo>
                  <a:lnTo>
                    <a:pt x="1281" y="2266"/>
                  </a:lnTo>
                  <a:lnTo>
                    <a:pt x="1341" y="2054"/>
                  </a:lnTo>
                  <a:lnTo>
                    <a:pt x="1382" y="1823"/>
                  </a:lnTo>
                  <a:lnTo>
                    <a:pt x="1404" y="1574"/>
                  </a:lnTo>
                  <a:lnTo>
                    <a:pt x="1405" y="144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37">
              <a:extLst>
                <a:ext uri="{FF2B5EF4-FFF2-40B4-BE49-F238E27FC236}">
                  <a16:creationId xmlns:a16="http://schemas.microsoft.com/office/drawing/2014/main" id="{D2A06EFB-44EB-4A6F-A713-0D904326E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363" y="3148013"/>
              <a:ext cx="307975" cy="1824038"/>
            </a:xfrm>
            <a:custGeom>
              <a:avLst/>
              <a:gdLst>
                <a:gd name="T0" fmla="*/ 582 w 582"/>
                <a:gd name="T1" fmla="*/ 1444 h 3447"/>
                <a:gd name="T2" fmla="*/ 582 w 582"/>
                <a:gd name="T3" fmla="*/ 1444 h 3447"/>
                <a:gd name="T4" fmla="*/ 580 w 582"/>
                <a:gd name="T5" fmla="*/ 1293 h 3447"/>
                <a:gd name="T6" fmla="*/ 569 w 582"/>
                <a:gd name="T7" fmla="*/ 1004 h 3447"/>
                <a:gd name="T8" fmla="*/ 546 w 582"/>
                <a:gd name="T9" fmla="*/ 741 h 3447"/>
                <a:gd name="T10" fmla="*/ 512 w 582"/>
                <a:gd name="T11" fmla="*/ 506 h 3447"/>
                <a:gd name="T12" fmla="*/ 472 w 582"/>
                <a:gd name="T13" fmla="*/ 309 h 3447"/>
                <a:gd name="T14" fmla="*/ 423 w 582"/>
                <a:gd name="T15" fmla="*/ 155 h 3447"/>
                <a:gd name="T16" fmla="*/ 383 w 582"/>
                <a:gd name="T17" fmla="*/ 73 h 3447"/>
                <a:gd name="T18" fmla="*/ 354 w 582"/>
                <a:gd name="T19" fmla="*/ 34 h 3447"/>
                <a:gd name="T20" fmla="*/ 325 w 582"/>
                <a:gd name="T21" fmla="*/ 10 h 3447"/>
                <a:gd name="T22" fmla="*/ 295 w 582"/>
                <a:gd name="T23" fmla="*/ 0 h 3447"/>
                <a:gd name="T24" fmla="*/ 279 w 582"/>
                <a:gd name="T25" fmla="*/ 3 h 3447"/>
                <a:gd name="T26" fmla="*/ 266 w 582"/>
                <a:gd name="T27" fmla="*/ 5 h 3447"/>
                <a:gd name="T28" fmla="*/ 239 w 582"/>
                <a:gd name="T29" fmla="*/ 24 h 3447"/>
                <a:gd name="T30" fmla="*/ 200 w 582"/>
                <a:gd name="T31" fmla="*/ 73 h 3447"/>
                <a:gd name="T32" fmla="*/ 151 w 582"/>
                <a:gd name="T33" fmla="*/ 179 h 3447"/>
                <a:gd name="T34" fmla="*/ 108 w 582"/>
                <a:gd name="T35" fmla="*/ 326 h 3447"/>
                <a:gd name="T36" fmla="*/ 71 w 582"/>
                <a:gd name="T37" fmla="*/ 508 h 3447"/>
                <a:gd name="T38" fmla="*/ 39 w 582"/>
                <a:gd name="T39" fmla="*/ 720 h 3447"/>
                <a:gd name="T40" fmla="*/ 17 w 582"/>
                <a:gd name="T41" fmla="*/ 959 h 3447"/>
                <a:gd name="T42" fmla="*/ 4 w 582"/>
                <a:gd name="T43" fmla="*/ 1220 h 3447"/>
                <a:gd name="T44" fmla="*/ 1 w 582"/>
                <a:gd name="T45" fmla="*/ 1356 h 3447"/>
                <a:gd name="T46" fmla="*/ 0 w 582"/>
                <a:gd name="T47" fmla="*/ 1497 h 3447"/>
                <a:gd name="T48" fmla="*/ 7 w 582"/>
                <a:gd name="T49" fmla="*/ 1771 h 3447"/>
                <a:gd name="T50" fmla="*/ 25 w 582"/>
                <a:gd name="T51" fmla="*/ 2025 h 3447"/>
                <a:gd name="T52" fmla="*/ 50 w 582"/>
                <a:gd name="T53" fmla="*/ 2256 h 3447"/>
                <a:gd name="T54" fmla="*/ 66 w 582"/>
                <a:gd name="T55" fmla="*/ 2359 h 3447"/>
                <a:gd name="T56" fmla="*/ 102 w 582"/>
                <a:gd name="T57" fmla="*/ 2579 h 3447"/>
                <a:gd name="T58" fmla="*/ 166 w 582"/>
                <a:gd name="T59" fmla="*/ 3046 h 3447"/>
                <a:gd name="T60" fmla="*/ 193 w 582"/>
                <a:gd name="T61" fmla="*/ 3293 h 3447"/>
                <a:gd name="T62" fmla="*/ 209 w 582"/>
                <a:gd name="T63" fmla="*/ 3447 h 3447"/>
                <a:gd name="T64" fmla="*/ 374 w 582"/>
                <a:gd name="T65" fmla="*/ 3447 h 3447"/>
                <a:gd name="T66" fmla="*/ 389 w 582"/>
                <a:gd name="T67" fmla="*/ 3300 h 3447"/>
                <a:gd name="T68" fmla="*/ 416 w 582"/>
                <a:gd name="T69" fmla="*/ 3051 h 3447"/>
                <a:gd name="T70" fmla="*/ 479 w 582"/>
                <a:gd name="T71" fmla="*/ 2582 h 3447"/>
                <a:gd name="T72" fmla="*/ 515 w 582"/>
                <a:gd name="T73" fmla="*/ 2362 h 3447"/>
                <a:gd name="T74" fmla="*/ 531 w 582"/>
                <a:gd name="T75" fmla="*/ 2266 h 3447"/>
                <a:gd name="T76" fmla="*/ 556 w 582"/>
                <a:gd name="T77" fmla="*/ 2054 h 3447"/>
                <a:gd name="T78" fmla="*/ 572 w 582"/>
                <a:gd name="T79" fmla="*/ 1823 h 3447"/>
                <a:gd name="T80" fmla="*/ 582 w 582"/>
                <a:gd name="T81" fmla="*/ 1574 h 3447"/>
                <a:gd name="T82" fmla="*/ 582 w 582"/>
                <a:gd name="T83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82" h="3447">
                  <a:moveTo>
                    <a:pt x="582" y="1444"/>
                  </a:moveTo>
                  <a:lnTo>
                    <a:pt x="582" y="1444"/>
                  </a:lnTo>
                  <a:lnTo>
                    <a:pt x="580" y="1293"/>
                  </a:lnTo>
                  <a:lnTo>
                    <a:pt x="569" y="1004"/>
                  </a:lnTo>
                  <a:lnTo>
                    <a:pt x="546" y="741"/>
                  </a:lnTo>
                  <a:lnTo>
                    <a:pt x="512" y="506"/>
                  </a:lnTo>
                  <a:lnTo>
                    <a:pt x="472" y="309"/>
                  </a:lnTo>
                  <a:lnTo>
                    <a:pt x="423" y="155"/>
                  </a:lnTo>
                  <a:lnTo>
                    <a:pt x="383" y="73"/>
                  </a:lnTo>
                  <a:lnTo>
                    <a:pt x="354" y="34"/>
                  </a:lnTo>
                  <a:lnTo>
                    <a:pt x="325" y="10"/>
                  </a:lnTo>
                  <a:lnTo>
                    <a:pt x="295" y="0"/>
                  </a:lnTo>
                  <a:lnTo>
                    <a:pt x="279" y="3"/>
                  </a:lnTo>
                  <a:lnTo>
                    <a:pt x="266" y="5"/>
                  </a:lnTo>
                  <a:lnTo>
                    <a:pt x="239" y="24"/>
                  </a:lnTo>
                  <a:lnTo>
                    <a:pt x="200" y="73"/>
                  </a:lnTo>
                  <a:lnTo>
                    <a:pt x="151" y="179"/>
                  </a:lnTo>
                  <a:lnTo>
                    <a:pt x="108" y="326"/>
                  </a:lnTo>
                  <a:lnTo>
                    <a:pt x="71" y="508"/>
                  </a:lnTo>
                  <a:lnTo>
                    <a:pt x="39" y="720"/>
                  </a:lnTo>
                  <a:lnTo>
                    <a:pt x="17" y="959"/>
                  </a:lnTo>
                  <a:lnTo>
                    <a:pt x="4" y="1220"/>
                  </a:lnTo>
                  <a:lnTo>
                    <a:pt x="1" y="1356"/>
                  </a:lnTo>
                  <a:lnTo>
                    <a:pt x="0" y="1497"/>
                  </a:lnTo>
                  <a:lnTo>
                    <a:pt x="7" y="1771"/>
                  </a:lnTo>
                  <a:lnTo>
                    <a:pt x="25" y="2025"/>
                  </a:lnTo>
                  <a:lnTo>
                    <a:pt x="50" y="2256"/>
                  </a:lnTo>
                  <a:lnTo>
                    <a:pt x="66" y="2359"/>
                  </a:lnTo>
                  <a:lnTo>
                    <a:pt x="102" y="2579"/>
                  </a:lnTo>
                  <a:lnTo>
                    <a:pt x="166" y="3046"/>
                  </a:lnTo>
                  <a:lnTo>
                    <a:pt x="193" y="3293"/>
                  </a:lnTo>
                  <a:lnTo>
                    <a:pt x="209" y="3447"/>
                  </a:lnTo>
                  <a:lnTo>
                    <a:pt x="374" y="3447"/>
                  </a:lnTo>
                  <a:lnTo>
                    <a:pt x="389" y="3300"/>
                  </a:lnTo>
                  <a:lnTo>
                    <a:pt x="416" y="3051"/>
                  </a:lnTo>
                  <a:lnTo>
                    <a:pt x="479" y="2582"/>
                  </a:lnTo>
                  <a:lnTo>
                    <a:pt x="515" y="2362"/>
                  </a:lnTo>
                  <a:lnTo>
                    <a:pt x="531" y="2266"/>
                  </a:lnTo>
                  <a:lnTo>
                    <a:pt x="556" y="2054"/>
                  </a:lnTo>
                  <a:lnTo>
                    <a:pt x="572" y="1823"/>
                  </a:lnTo>
                  <a:lnTo>
                    <a:pt x="582" y="1574"/>
                  </a:lnTo>
                  <a:lnTo>
                    <a:pt x="582" y="144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38">
              <a:extLst>
                <a:ext uri="{FF2B5EF4-FFF2-40B4-BE49-F238E27FC236}">
                  <a16:creationId xmlns:a16="http://schemas.microsoft.com/office/drawing/2014/main" id="{E3DF4155-A178-474C-AF63-50FEF8852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526" y="4862513"/>
              <a:ext cx="501650" cy="109538"/>
            </a:xfrm>
            <a:custGeom>
              <a:avLst/>
              <a:gdLst>
                <a:gd name="T0" fmla="*/ 474 w 949"/>
                <a:gd name="T1" fmla="*/ 0 h 206"/>
                <a:gd name="T2" fmla="*/ 406 w 949"/>
                <a:gd name="T3" fmla="*/ 2 h 206"/>
                <a:gd name="T4" fmla="*/ 275 w 949"/>
                <a:gd name="T5" fmla="*/ 9 h 206"/>
                <a:gd name="T6" fmla="*/ 156 w 949"/>
                <a:gd name="T7" fmla="*/ 23 h 206"/>
                <a:gd name="T8" fmla="*/ 48 w 949"/>
                <a:gd name="T9" fmla="*/ 45 h 206"/>
                <a:gd name="T10" fmla="*/ 0 w 949"/>
                <a:gd name="T11" fmla="*/ 56 h 206"/>
                <a:gd name="T12" fmla="*/ 75 w 949"/>
                <a:gd name="T13" fmla="*/ 206 h 206"/>
                <a:gd name="T14" fmla="*/ 874 w 949"/>
                <a:gd name="T15" fmla="*/ 206 h 206"/>
                <a:gd name="T16" fmla="*/ 947 w 949"/>
                <a:gd name="T17" fmla="*/ 59 h 206"/>
                <a:gd name="T18" fmla="*/ 947 w 949"/>
                <a:gd name="T19" fmla="*/ 58 h 206"/>
                <a:gd name="T20" fmla="*/ 949 w 949"/>
                <a:gd name="T21" fmla="*/ 56 h 206"/>
                <a:gd name="T22" fmla="*/ 901 w 949"/>
                <a:gd name="T23" fmla="*/ 45 h 206"/>
                <a:gd name="T24" fmla="*/ 793 w 949"/>
                <a:gd name="T25" fmla="*/ 23 h 206"/>
                <a:gd name="T26" fmla="*/ 672 w 949"/>
                <a:gd name="T27" fmla="*/ 9 h 206"/>
                <a:gd name="T28" fmla="*/ 543 w 949"/>
                <a:gd name="T29" fmla="*/ 2 h 206"/>
                <a:gd name="T30" fmla="*/ 474 w 949"/>
                <a:gd name="T3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9" h="206">
                  <a:moveTo>
                    <a:pt x="474" y="0"/>
                  </a:moveTo>
                  <a:lnTo>
                    <a:pt x="406" y="2"/>
                  </a:lnTo>
                  <a:lnTo>
                    <a:pt x="275" y="9"/>
                  </a:lnTo>
                  <a:lnTo>
                    <a:pt x="156" y="23"/>
                  </a:lnTo>
                  <a:lnTo>
                    <a:pt x="48" y="45"/>
                  </a:lnTo>
                  <a:lnTo>
                    <a:pt x="0" y="56"/>
                  </a:lnTo>
                  <a:lnTo>
                    <a:pt x="75" y="206"/>
                  </a:lnTo>
                  <a:lnTo>
                    <a:pt x="874" y="206"/>
                  </a:lnTo>
                  <a:lnTo>
                    <a:pt x="947" y="59"/>
                  </a:lnTo>
                  <a:lnTo>
                    <a:pt x="947" y="58"/>
                  </a:lnTo>
                  <a:lnTo>
                    <a:pt x="949" y="56"/>
                  </a:lnTo>
                  <a:lnTo>
                    <a:pt x="901" y="45"/>
                  </a:lnTo>
                  <a:lnTo>
                    <a:pt x="793" y="23"/>
                  </a:lnTo>
                  <a:lnTo>
                    <a:pt x="672" y="9"/>
                  </a:lnTo>
                  <a:lnTo>
                    <a:pt x="543" y="2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39">
              <a:extLst>
                <a:ext uri="{FF2B5EF4-FFF2-40B4-BE49-F238E27FC236}">
                  <a16:creationId xmlns:a16="http://schemas.microsoft.com/office/drawing/2014/main" id="{5C5A9B52-9041-42C4-83B2-8C1A8204B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4941888"/>
              <a:ext cx="422275" cy="58738"/>
            </a:xfrm>
            <a:custGeom>
              <a:avLst/>
              <a:gdLst>
                <a:gd name="T0" fmla="*/ 799 w 799"/>
                <a:gd name="T1" fmla="*/ 56 h 112"/>
                <a:gd name="T2" fmla="*/ 798 w 799"/>
                <a:gd name="T3" fmla="*/ 62 h 112"/>
                <a:gd name="T4" fmla="*/ 782 w 799"/>
                <a:gd name="T5" fmla="*/ 73 h 112"/>
                <a:gd name="T6" fmla="*/ 733 w 799"/>
                <a:gd name="T7" fmla="*/ 88 h 112"/>
                <a:gd name="T8" fmla="*/ 625 w 799"/>
                <a:gd name="T9" fmla="*/ 103 h 112"/>
                <a:gd name="T10" fmla="*/ 481 w 799"/>
                <a:gd name="T11" fmla="*/ 112 h 112"/>
                <a:gd name="T12" fmla="*/ 399 w 799"/>
                <a:gd name="T13" fmla="*/ 112 h 112"/>
                <a:gd name="T14" fmla="*/ 318 w 799"/>
                <a:gd name="T15" fmla="*/ 112 h 112"/>
                <a:gd name="T16" fmla="*/ 174 w 799"/>
                <a:gd name="T17" fmla="*/ 103 h 112"/>
                <a:gd name="T18" fmla="*/ 66 w 799"/>
                <a:gd name="T19" fmla="*/ 88 h 112"/>
                <a:gd name="T20" fmla="*/ 17 w 799"/>
                <a:gd name="T21" fmla="*/ 73 h 112"/>
                <a:gd name="T22" fmla="*/ 2 w 799"/>
                <a:gd name="T23" fmla="*/ 62 h 112"/>
                <a:gd name="T24" fmla="*/ 0 w 799"/>
                <a:gd name="T25" fmla="*/ 56 h 112"/>
                <a:gd name="T26" fmla="*/ 2 w 799"/>
                <a:gd name="T27" fmla="*/ 50 h 112"/>
                <a:gd name="T28" fmla="*/ 17 w 799"/>
                <a:gd name="T29" fmla="*/ 39 h 112"/>
                <a:gd name="T30" fmla="*/ 66 w 799"/>
                <a:gd name="T31" fmla="*/ 24 h 112"/>
                <a:gd name="T32" fmla="*/ 174 w 799"/>
                <a:gd name="T33" fmla="*/ 9 h 112"/>
                <a:gd name="T34" fmla="*/ 318 w 799"/>
                <a:gd name="T35" fmla="*/ 0 h 112"/>
                <a:gd name="T36" fmla="*/ 399 w 799"/>
                <a:gd name="T37" fmla="*/ 0 h 112"/>
                <a:gd name="T38" fmla="*/ 481 w 799"/>
                <a:gd name="T39" fmla="*/ 0 h 112"/>
                <a:gd name="T40" fmla="*/ 625 w 799"/>
                <a:gd name="T41" fmla="*/ 9 h 112"/>
                <a:gd name="T42" fmla="*/ 733 w 799"/>
                <a:gd name="T43" fmla="*/ 24 h 112"/>
                <a:gd name="T44" fmla="*/ 782 w 799"/>
                <a:gd name="T45" fmla="*/ 39 h 112"/>
                <a:gd name="T46" fmla="*/ 798 w 799"/>
                <a:gd name="T47" fmla="*/ 50 h 112"/>
                <a:gd name="T48" fmla="*/ 799 w 799"/>
                <a:gd name="T4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9" h="112">
                  <a:moveTo>
                    <a:pt x="799" y="56"/>
                  </a:moveTo>
                  <a:lnTo>
                    <a:pt x="798" y="62"/>
                  </a:lnTo>
                  <a:lnTo>
                    <a:pt x="782" y="73"/>
                  </a:lnTo>
                  <a:lnTo>
                    <a:pt x="733" y="88"/>
                  </a:lnTo>
                  <a:lnTo>
                    <a:pt x="625" y="103"/>
                  </a:lnTo>
                  <a:lnTo>
                    <a:pt x="481" y="112"/>
                  </a:lnTo>
                  <a:lnTo>
                    <a:pt x="399" y="112"/>
                  </a:lnTo>
                  <a:lnTo>
                    <a:pt x="318" y="112"/>
                  </a:lnTo>
                  <a:lnTo>
                    <a:pt x="174" y="103"/>
                  </a:lnTo>
                  <a:lnTo>
                    <a:pt x="66" y="88"/>
                  </a:lnTo>
                  <a:lnTo>
                    <a:pt x="17" y="73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17" y="39"/>
                  </a:lnTo>
                  <a:lnTo>
                    <a:pt x="66" y="24"/>
                  </a:lnTo>
                  <a:lnTo>
                    <a:pt x="174" y="9"/>
                  </a:lnTo>
                  <a:lnTo>
                    <a:pt x="318" y="0"/>
                  </a:lnTo>
                  <a:lnTo>
                    <a:pt x="399" y="0"/>
                  </a:lnTo>
                  <a:lnTo>
                    <a:pt x="481" y="0"/>
                  </a:lnTo>
                  <a:lnTo>
                    <a:pt x="625" y="9"/>
                  </a:lnTo>
                  <a:lnTo>
                    <a:pt x="733" y="24"/>
                  </a:lnTo>
                  <a:lnTo>
                    <a:pt x="782" y="39"/>
                  </a:lnTo>
                  <a:lnTo>
                    <a:pt x="798" y="50"/>
                  </a:lnTo>
                  <a:lnTo>
                    <a:pt x="799" y="56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40">
              <a:extLst>
                <a:ext uri="{FF2B5EF4-FFF2-40B4-BE49-F238E27FC236}">
                  <a16:creationId xmlns:a16="http://schemas.microsoft.com/office/drawing/2014/main" id="{A0ACDFA0-5F70-4A33-BC87-0F7BEEBB5C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0913" y="4972050"/>
              <a:ext cx="39688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41">
              <a:extLst>
                <a:ext uri="{FF2B5EF4-FFF2-40B4-BE49-F238E27FC236}">
                  <a16:creationId xmlns:a16="http://schemas.microsoft.com/office/drawing/2014/main" id="{70C2A198-A92D-45D1-A84C-B3DA3DFA4B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7751" y="4972050"/>
              <a:ext cx="26988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42">
              <a:extLst>
                <a:ext uri="{FF2B5EF4-FFF2-40B4-BE49-F238E27FC236}">
                  <a16:creationId xmlns:a16="http://schemas.microsoft.com/office/drawing/2014/main" id="{D993CDCC-0E49-46EE-A1D8-1B6780C290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6513" y="4972050"/>
              <a:ext cx="41275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43">
              <a:extLst>
                <a:ext uri="{FF2B5EF4-FFF2-40B4-BE49-F238E27FC236}">
                  <a16:creationId xmlns:a16="http://schemas.microsoft.com/office/drawing/2014/main" id="{976B751D-23CC-473F-9631-7C2B3222A3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3963" y="4972050"/>
              <a:ext cx="25400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44">
              <a:extLst>
                <a:ext uri="{FF2B5EF4-FFF2-40B4-BE49-F238E27FC236}">
                  <a16:creationId xmlns:a16="http://schemas.microsoft.com/office/drawing/2014/main" id="{A9D2D57E-14A3-4BA2-AA61-B5827DF70B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9351" y="4972050"/>
              <a:ext cx="0" cy="22860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5">
              <a:extLst>
                <a:ext uri="{FF2B5EF4-FFF2-40B4-BE49-F238E27FC236}">
                  <a16:creationId xmlns:a16="http://schemas.microsoft.com/office/drawing/2014/main" id="{92BDFF9F-375E-4969-94A5-BD8AE7ABF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4726" y="5208588"/>
              <a:ext cx="347663" cy="263525"/>
            </a:xfrm>
            <a:custGeom>
              <a:avLst/>
              <a:gdLst>
                <a:gd name="T0" fmla="*/ 514 w 659"/>
                <a:gd name="T1" fmla="*/ 496 h 496"/>
                <a:gd name="T2" fmla="*/ 147 w 659"/>
                <a:gd name="T3" fmla="*/ 496 h 496"/>
                <a:gd name="T4" fmla="*/ 133 w 659"/>
                <a:gd name="T5" fmla="*/ 496 h 496"/>
                <a:gd name="T6" fmla="*/ 107 w 659"/>
                <a:gd name="T7" fmla="*/ 486 h 496"/>
                <a:gd name="T8" fmla="*/ 85 w 659"/>
                <a:gd name="T9" fmla="*/ 467 h 496"/>
                <a:gd name="T10" fmla="*/ 72 w 659"/>
                <a:gd name="T11" fmla="*/ 443 h 496"/>
                <a:gd name="T12" fmla="*/ 68 w 659"/>
                <a:gd name="T13" fmla="*/ 429 h 496"/>
                <a:gd name="T14" fmla="*/ 0 w 659"/>
                <a:gd name="T15" fmla="*/ 0 h 496"/>
                <a:gd name="T16" fmla="*/ 659 w 659"/>
                <a:gd name="T17" fmla="*/ 0 h 496"/>
                <a:gd name="T18" fmla="*/ 592 w 659"/>
                <a:gd name="T19" fmla="*/ 429 h 496"/>
                <a:gd name="T20" fmla="*/ 589 w 659"/>
                <a:gd name="T21" fmla="*/ 443 h 496"/>
                <a:gd name="T22" fmla="*/ 575 w 659"/>
                <a:gd name="T23" fmla="*/ 467 h 496"/>
                <a:gd name="T24" fmla="*/ 554 w 659"/>
                <a:gd name="T25" fmla="*/ 486 h 496"/>
                <a:gd name="T26" fmla="*/ 528 w 659"/>
                <a:gd name="T27" fmla="*/ 496 h 496"/>
                <a:gd name="T28" fmla="*/ 514 w 659"/>
                <a:gd name="T2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96">
                  <a:moveTo>
                    <a:pt x="514" y="496"/>
                  </a:moveTo>
                  <a:lnTo>
                    <a:pt x="147" y="496"/>
                  </a:lnTo>
                  <a:lnTo>
                    <a:pt x="133" y="496"/>
                  </a:lnTo>
                  <a:lnTo>
                    <a:pt x="107" y="486"/>
                  </a:lnTo>
                  <a:lnTo>
                    <a:pt x="85" y="467"/>
                  </a:lnTo>
                  <a:lnTo>
                    <a:pt x="72" y="443"/>
                  </a:lnTo>
                  <a:lnTo>
                    <a:pt x="68" y="429"/>
                  </a:lnTo>
                  <a:lnTo>
                    <a:pt x="0" y="0"/>
                  </a:lnTo>
                  <a:lnTo>
                    <a:pt x="659" y="0"/>
                  </a:lnTo>
                  <a:lnTo>
                    <a:pt x="592" y="429"/>
                  </a:lnTo>
                  <a:lnTo>
                    <a:pt x="589" y="443"/>
                  </a:lnTo>
                  <a:lnTo>
                    <a:pt x="575" y="467"/>
                  </a:lnTo>
                  <a:lnTo>
                    <a:pt x="554" y="486"/>
                  </a:lnTo>
                  <a:lnTo>
                    <a:pt x="528" y="496"/>
                  </a:lnTo>
                  <a:lnTo>
                    <a:pt x="514" y="49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31" name="Freeform 47">
              <a:extLst>
                <a:ext uri="{FF2B5EF4-FFF2-40B4-BE49-F238E27FC236}">
                  <a16:creationId xmlns:a16="http://schemas.microsoft.com/office/drawing/2014/main" id="{141325E8-AFD3-4821-AEF6-2839A976B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913" y="5178425"/>
              <a:ext cx="396875" cy="61913"/>
            </a:xfrm>
            <a:custGeom>
              <a:avLst/>
              <a:gdLst>
                <a:gd name="T0" fmla="*/ 693 w 750"/>
                <a:gd name="T1" fmla="*/ 118 h 118"/>
                <a:gd name="T2" fmla="*/ 614 w 750"/>
                <a:gd name="T3" fmla="*/ 106 h 118"/>
                <a:gd name="T4" fmla="*/ 454 w 750"/>
                <a:gd name="T5" fmla="*/ 95 h 118"/>
                <a:gd name="T6" fmla="*/ 295 w 750"/>
                <a:gd name="T7" fmla="*/ 95 h 118"/>
                <a:gd name="T8" fmla="*/ 135 w 750"/>
                <a:gd name="T9" fmla="*/ 106 h 118"/>
                <a:gd name="T10" fmla="*/ 56 w 750"/>
                <a:gd name="T11" fmla="*/ 118 h 118"/>
                <a:gd name="T12" fmla="*/ 36 w 750"/>
                <a:gd name="T13" fmla="*/ 118 h 118"/>
                <a:gd name="T14" fmla="*/ 12 w 750"/>
                <a:gd name="T15" fmla="*/ 103 h 118"/>
                <a:gd name="T16" fmla="*/ 2 w 750"/>
                <a:gd name="T17" fmla="*/ 88 h 118"/>
                <a:gd name="T18" fmla="*/ 0 w 750"/>
                <a:gd name="T19" fmla="*/ 79 h 118"/>
                <a:gd name="T20" fmla="*/ 0 w 750"/>
                <a:gd name="T21" fmla="*/ 69 h 118"/>
                <a:gd name="T22" fmla="*/ 4 w 750"/>
                <a:gd name="T23" fmla="*/ 50 h 118"/>
                <a:gd name="T24" fmla="*/ 14 w 750"/>
                <a:gd name="T25" fmla="*/ 36 h 118"/>
                <a:gd name="T26" fmla="*/ 31 w 750"/>
                <a:gd name="T27" fmla="*/ 26 h 118"/>
                <a:gd name="T28" fmla="*/ 41 w 750"/>
                <a:gd name="T29" fmla="*/ 23 h 118"/>
                <a:gd name="T30" fmla="*/ 123 w 750"/>
                <a:gd name="T31" fmla="*/ 11 h 118"/>
                <a:gd name="T32" fmla="*/ 290 w 750"/>
                <a:gd name="T33" fmla="*/ 0 h 118"/>
                <a:gd name="T34" fmla="*/ 457 w 750"/>
                <a:gd name="T35" fmla="*/ 0 h 118"/>
                <a:gd name="T36" fmla="*/ 624 w 750"/>
                <a:gd name="T37" fmla="*/ 11 h 118"/>
                <a:gd name="T38" fmla="*/ 708 w 750"/>
                <a:gd name="T39" fmla="*/ 23 h 118"/>
                <a:gd name="T40" fmla="*/ 718 w 750"/>
                <a:gd name="T41" fmla="*/ 26 h 118"/>
                <a:gd name="T42" fmla="*/ 734 w 750"/>
                <a:gd name="T43" fmla="*/ 36 h 118"/>
                <a:gd name="T44" fmla="*/ 745 w 750"/>
                <a:gd name="T45" fmla="*/ 50 h 118"/>
                <a:gd name="T46" fmla="*/ 750 w 750"/>
                <a:gd name="T47" fmla="*/ 69 h 118"/>
                <a:gd name="T48" fmla="*/ 748 w 750"/>
                <a:gd name="T49" fmla="*/ 79 h 118"/>
                <a:gd name="T50" fmla="*/ 747 w 750"/>
                <a:gd name="T51" fmla="*/ 88 h 118"/>
                <a:gd name="T52" fmla="*/ 737 w 750"/>
                <a:gd name="T53" fmla="*/ 103 h 118"/>
                <a:gd name="T54" fmla="*/ 712 w 750"/>
                <a:gd name="T55" fmla="*/ 118 h 118"/>
                <a:gd name="T56" fmla="*/ 693 w 750"/>
                <a:gd name="T5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50" h="118">
                  <a:moveTo>
                    <a:pt x="693" y="118"/>
                  </a:moveTo>
                  <a:lnTo>
                    <a:pt x="614" y="106"/>
                  </a:lnTo>
                  <a:lnTo>
                    <a:pt x="454" y="95"/>
                  </a:lnTo>
                  <a:lnTo>
                    <a:pt x="295" y="95"/>
                  </a:lnTo>
                  <a:lnTo>
                    <a:pt x="135" y="106"/>
                  </a:lnTo>
                  <a:lnTo>
                    <a:pt x="56" y="118"/>
                  </a:lnTo>
                  <a:lnTo>
                    <a:pt x="36" y="118"/>
                  </a:lnTo>
                  <a:lnTo>
                    <a:pt x="12" y="103"/>
                  </a:lnTo>
                  <a:lnTo>
                    <a:pt x="2" y="88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4" y="50"/>
                  </a:lnTo>
                  <a:lnTo>
                    <a:pt x="14" y="36"/>
                  </a:lnTo>
                  <a:lnTo>
                    <a:pt x="31" y="26"/>
                  </a:lnTo>
                  <a:lnTo>
                    <a:pt x="41" y="23"/>
                  </a:lnTo>
                  <a:lnTo>
                    <a:pt x="123" y="11"/>
                  </a:lnTo>
                  <a:lnTo>
                    <a:pt x="290" y="0"/>
                  </a:lnTo>
                  <a:lnTo>
                    <a:pt x="457" y="0"/>
                  </a:lnTo>
                  <a:lnTo>
                    <a:pt x="624" y="11"/>
                  </a:lnTo>
                  <a:lnTo>
                    <a:pt x="708" y="23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5" y="50"/>
                  </a:lnTo>
                  <a:lnTo>
                    <a:pt x="750" y="69"/>
                  </a:lnTo>
                  <a:lnTo>
                    <a:pt x="748" y="79"/>
                  </a:lnTo>
                  <a:lnTo>
                    <a:pt x="747" y="88"/>
                  </a:lnTo>
                  <a:lnTo>
                    <a:pt x="737" y="103"/>
                  </a:lnTo>
                  <a:lnTo>
                    <a:pt x="712" y="118"/>
                  </a:lnTo>
                  <a:lnTo>
                    <a:pt x="693" y="118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C35C8D9-5D82-48E8-8A7D-5E7AF9466027}"/>
              </a:ext>
            </a:extLst>
          </p:cNvPr>
          <p:cNvGrpSpPr/>
          <p:nvPr/>
        </p:nvGrpSpPr>
        <p:grpSpPr>
          <a:xfrm>
            <a:off x="5183616" y="2093650"/>
            <a:ext cx="1711757" cy="2685971"/>
            <a:chOff x="4217988" y="3148013"/>
            <a:chExt cx="1481138" cy="2324100"/>
          </a:xfrm>
        </p:grpSpPr>
        <p:sp>
          <p:nvSpPr>
            <p:cNvPr id="133" name="Freeform 34">
              <a:extLst>
                <a:ext uri="{FF2B5EF4-FFF2-40B4-BE49-F238E27FC236}">
                  <a16:creationId xmlns:a16="http://schemas.microsoft.com/office/drawing/2014/main" id="{32FF23DE-2B79-4621-9F0B-E3A095E6B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3148013"/>
              <a:ext cx="1481138" cy="1824038"/>
            </a:xfrm>
            <a:custGeom>
              <a:avLst/>
              <a:gdLst>
                <a:gd name="T0" fmla="*/ 2801 w 2801"/>
                <a:gd name="T1" fmla="*/ 1444 h 3447"/>
                <a:gd name="T2" fmla="*/ 2786 w 2801"/>
                <a:gd name="T3" fmla="*/ 1220 h 3447"/>
                <a:gd name="T4" fmla="*/ 2714 w 2801"/>
                <a:gd name="T5" fmla="*/ 936 h 3447"/>
                <a:gd name="T6" fmla="*/ 2590 w 2801"/>
                <a:gd name="T7" fmla="*/ 680 h 3447"/>
                <a:gd name="T8" fmla="*/ 2421 w 2801"/>
                <a:gd name="T9" fmla="*/ 454 h 3447"/>
                <a:gd name="T10" fmla="*/ 2214 w 2801"/>
                <a:gd name="T11" fmla="*/ 269 h 3447"/>
                <a:gd name="T12" fmla="*/ 1974 w 2801"/>
                <a:gd name="T13" fmla="*/ 126 h 3447"/>
                <a:gd name="T14" fmla="*/ 1707 w 2801"/>
                <a:gd name="T15" fmla="*/ 34 h 3447"/>
                <a:gd name="T16" fmla="*/ 1420 w 2801"/>
                <a:gd name="T17" fmla="*/ 0 h 3447"/>
                <a:gd name="T18" fmla="*/ 1278 w 2801"/>
                <a:gd name="T19" fmla="*/ 5 h 3447"/>
                <a:gd name="T20" fmla="*/ 1021 w 2801"/>
                <a:gd name="T21" fmla="*/ 54 h 3447"/>
                <a:gd name="T22" fmla="*/ 782 w 2801"/>
                <a:gd name="T23" fmla="*/ 149 h 3447"/>
                <a:gd name="T24" fmla="*/ 566 w 2801"/>
                <a:gd name="T25" fmla="*/ 287 h 3447"/>
                <a:gd name="T26" fmla="*/ 377 w 2801"/>
                <a:gd name="T27" fmla="*/ 460 h 3447"/>
                <a:gd name="T28" fmla="*/ 222 w 2801"/>
                <a:gd name="T29" fmla="*/ 666 h 3447"/>
                <a:gd name="T30" fmla="*/ 104 w 2801"/>
                <a:gd name="T31" fmla="*/ 899 h 3447"/>
                <a:gd name="T32" fmla="*/ 29 w 2801"/>
                <a:gd name="T33" fmla="*/ 1154 h 3447"/>
                <a:gd name="T34" fmla="*/ 3 w 2801"/>
                <a:gd name="T35" fmla="*/ 1356 h 3447"/>
                <a:gd name="T36" fmla="*/ 6 w 2801"/>
                <a:gd name="T37" fmla="*/ 1568 h 3447"/>
                <a:gd name="T38" fmla="*/ 52 w 2801"/>
                <a:gd name="T39" fmla="*/ 1836 h 3447"/>
                <a:gd name="T40" fmla="*/ 146 w 2801"/>
                <a:gd name="T41" fmla="*/ 2084 h 3447"/>
                <a:gd name="T42" fmla="*/ 279 w 2801"/>
                <a:gd name="T43" fmla="*/ 2309 h 3447"/>
                <a:gd name="T44" fmla="*/ 405 w 2801"/>
                <a:gd name="T45" fmla="*/ 2469 h 3447"/>
                <a:gd name="T46" fmla="*/ 721 w 2801"/>
                <a:gd name="T47" fmla="*/ 2926 h 3447"/>
                <a:gd name="T48" fmla="*/ 924 w 2801"/>
                <a:gd name="T49" fmla="*/ 3293 h 3447"/>
                <a:gd name="T50" fmla="*/ 1801 w 2801"/>
                <a:gd name="T51" fmla="*/ 3447 h 3447"/>
                <a:gd name="T52" fmla="*/ 1938 w 2801"/>
                <a:gd name="T53" fmla="*/ 3175 h 3447"/>
                <a:gd name="T54" fmla="*/ 2231 w 2801"/>
                <a:gd name="T55" fmla="*/ 2697 h 3447"/>
                <a:gd name="T56" fmla="*/ 2482 w 2801"/>
                <a:gd name="T57" fmla="*/ 2362 h 3447"/>
                <a:gd name="T58" fmla="*/ 2586 w 2801"/>
                <a:gd name="T59" fmla="*/ 2215 h 3447"/>
                <a:gd name="T60" fmla="*/ 2695 w 2801"/>
                <a:gd name="T61" fmla="*/ 1998 h 3447"/>
                <a:gd name="T62" fmla="*/ 2768 w 2801"/>
                <a:gd name="T63" fmla="*/ 1762 h 3447"/>
                <a:gd name="T64" fmla="*/ 2800 w 2801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01" h="3447">
                  <a:moveTo>
                    <a:pt x="2801" y="1444"/>
                  </a:moveTo>
                  <a:lnTo>
                    <a:pt x="2801" y="1444"/>
                  </a:lnTo>
                  <a:lnTo>
                    <a:pt x="2800" y="1368"/>
                  </a:lnTo>
                  <a:lnTo>
                    <a:pt x="2786" y="1220"/>
                  </a:lnTo>
                  <a:lnTo>
                    <a:pt x="2755" y="1074"/>
                  </a:lnTo>
                  <a:lnTo>
                    <a:pt x="2714" y="936"/>
                  </a:lnTo>
                  <a:lnTo>
                    <a:pt x="2658" y="804"/>
                  </a:lnTo>
                  <a:lnTo>
                    <a:pt x="2590" y="680"/>
                  </a:lnTo>
                  <a:lnTo>
                    <a:pt x="2511" y="562"/>
                  </a:lnTo>
                  <a:lnTo>
                    <a:pt x="2421" y="454"/>
                  </a:lnTo>
                  <a:lnTo>
                    <a:pt x="2322" y="356"/>
                  </a:lnTo>
                  <a:lnTo>
                    <a:pt x="2214" y="269"/>
                  </a:lnTo>
                  <a:lnTo>
                    <a:pt x="2098" y="191"/>
                  </a:lnTo>
                  <a:lnTo>
                    <a:pt x="1974" y="126"/>
                  </a:lnTo>
                  <a:lnTo>
                    <a:pt x="1844" y="73"/>
                  </a:lnTo>
                  <a:lnTo>
                    <a:pt x="1707" y="34"/>
                  </a:lnTo>
                  <a:lnTo>
                    <a:pt x="1565" y="10"/>
                  </a:lnTo>
                  <a:lnTo>
                    <a:pt x="1420" y="0"/>
                  </a:lnTo>
                  <a:lnTo>
                    <a:pt x="1345" y="3"/>
                  </a:lnTo>
                  <a:lnTo>
                    <a:pt x="1278" y="5"/>
                  </a:lnTo>
                  <a:lnTo>
                    <a:pt x="1147" y="24"/>
                  </a:lnTo>
                  <a:lnTo>
                    <a:pt x="1021" y="54"/>
                  </a:lnTo>
                  <a:lnTo>
                    <a:pt x="898" y="96"/>
                  </a:lnTo>
                  <a:lnTo>
                    <a:pt x="782" y="149"/>
                  </a:lnTo>
                  <a:lnTo>
                    <a:pt x="671" y="214"/>
                  </a:lnTo>
                  <a:lnTo>
                    <a:pt x="566" y="287"/>
                  </a:lnTo>
                  <a:lnTo>
                    <a:pt x="468" y="369"/>
                  </a:lnTo>
                  <a:lnTo>
                    <a:pt x="377" y="460"/>
                  </a:lnTo>
                  <a:lnTo>
                    <a:pt x="295" y="559"/>
                  </a:lnTo>
                  <a:lnTo>
                    <a:pt x="222" y="666"/>
                  </a:lnTo>
                  <a:lnTo>
                    <a:pt x="159" y="779"/>
                  </a:lnTo>
                  <a:lnTo>
                    <a:pt x="104" y="899"/>
                  </a:lnTo>
                  <a:lnTo>
                    <a:pt x="61" y="1024"/>
                  </a:lnTo>
                  <a:lnTo>
                    <a:pt x="29" y="1154"/>
                  </a:lnTo>
                  <a:lnTo>
                    <a:pt x="9" y="1287"/>
                  </a:lnTo>
                  <a:lnTo>
                    <a:pt x="3" y="1356"/>
                  </a:lnTo>
                  <a:lnTo>
                    <a:pt x="0" y="1427"/>
                  </a:lnTo>
                  <a:lnTo>
                    <a:pt x="6" y="1568"/>
                  </a:lnTo>
                  <a:lnTo>
                    <a:pt x="23" y="1703"/>
                  </a:lnTo>
                  <a:lnTo>
                    <a:pt x="52" y="1836"/>
                  </a:lnTo>
                  <a:lnTo>
                    <a:pt x="94" y="1962"/>
                  </a:lnTo>
                  <a:lnTo>
                    <a:pt x="146" y="2084"/>
                  </a:lnTo>
                  <a:lnTo>
                    <a:pt x="207" y="2200"/>
                  </a:lnTo>
                  <a:lnTo>
                    <a:pt x="279" y="2309"/>
                  </a:lnTo>
                  <a:lnTo>
                    <a:pt x="318" y="2359"/>
                  </a:lnTo>
                  <a:lnTo>
                    <a:pt x="405" y="2469"/>
                  </a:lnTo>
                  <a:lnTo>
                    <a:pt x="569" y="2695"/>
                  </a:lnTo>
                  <a:lnTo>
                    <a:pt x="721" y="2926"/>
                  </a:lnTo>
                  <a:lnTo>
                    <a:pt x="861" y="3168"/>
                  </a:lnTo>
                  <a:lnTo>
                    <a:pt x="924" y="3293"/>
                  </a:lnTo>
                  <a:lnTo>
                    <a:pt x="1002" y="3447"/>
                  </a:lnTo>
                  <a:lnTo>
                    <a:pt x="1801" y="3447"/>
                  </a:lnTo>
                  <a:lnTo>
                    <a:pt x="1874" y="3300"/>
                  </a:lnTo>
                  <a:lnTo>
                    <a:pt x="1938" y="3175"/>
                  </a:lnTo>
                  <a:lnTo>
                    <a:pt x="2079" y="2932"/>
                  </a:lnTo>
                  <a:lnTo>
                    <a:pt x="2231" y="2697"/>
                  </a:lnTo>
                  <a:lnTo>
                    <a:pt x="2396" y="2471"/>
                  </a:lnTo>
                  <a:lnTo>
                    <a:pt x="2482" y="2362"/>
                  </a:lnTo>
                  <a:lnTo>
                    <a:pt x="2519" y="2315"/>
                  </a:lnTo>
                  <a:lnTo>
                    <a:pt x="2586" y="2215"/>
                  </a:lnTo>
                  <a:lnTo>
                    <a:pt x="2645" y="2109"/>
                  </a:lnTo>
                  <a:lnTo>
                    <a:pt x="2695" y="1998"/>
                  </a:lnTo>
                  <a:lnTo>
                    <a:pt x="2737" y="1882"/>
                  </a:lnTo>
                  <a:lnTo>
                    <a:pt x="2768" y="1762"/>
                  </a:lnTo>
                  <a:lnTo>
                    <a:pt x="2790" y="1637"/>
                  </a:lnTo>
                  <a:lnTo>
                    <a:pt x="2800" y="1509"/>
                  </a:lnTo>
                  <a:lnTo>
                    <a:pt x="2801" y="144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35">
              <a:extLst>
                <a:ext uri="{FF2B5EF4-FFF2-40B4-BE49-F238E27FC236}">
                  <a16:creationId xmlns:a16="http://schemas.microsoft.com/office/drawing/2014/main" id="{C274CD00-0B48-43C8-B791-B1D4BDC50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088" y="3148013"/>
              <a:ext cx="1152525" cy="1824038"/>
            </a:xfrm>
            <a:custGeom>
              <a:avLst/>
              <a:gdLst>
                <a:gd name="T0" fmla="*/ 2178 w 2178"/>
                <a:gd name="T1" fmla="*/ 1444 h 3447"/>
                <a:gd name="T2" fmla="*/ 2165 w 2178"/>
                <a:gd name="T3" fmla="*/ 1220 h 3447"/>
                <a:gd name="T4" fmla="*/ 2108 w 2178"/>
                <a:gd name="T5" fmla="*/ 936 h 3447"/>
                <a:gd name="T6" fmla="*/ 2012 w 2178"/>
                <a:gd name="T7" fmla="*/ 680 h 3447"/>
                <a:gd name="T8" fmla="*/ 1881 w 2178"/>
                <a:gd name="T9" fmla="*/ 454 h 3447"/>
                <a:gd name="T10" fmla="*/ 1720 w 2178"/>
                <a:gd name="T11" fmla="*/ 269 h 3447"/>
                <a:gd name="T12" fmla="*/ 1534 w 2178"/>
                <a:gd name="T13" fmla="*/ 126 h 3447"/>
                <a:gd name="T14" fmla="*/ 1327 w 2178"/>
                <a:gd name="T15" fmla="*/ 34 h 3447"/>
                <a:gd name="T16" fmla="*/ 1102 w 2178"/>
                <a:gd name="T17" fmla="*/ 0 h 3447"/>
                <a:gd name="T18" fmla="*/ 993 w 2178"/>
                <a:gd name="T19" fmla="*/ 5 h 3447"/>
                <a:gd name="T20" fmla="*/ 793 w 2178"/>
                <a:gd name="T21" fmla="*/ 54 h 3447"/>
                <a:gd name="T22" fmla="*/ 607 w 2178"/>
                <a:gd name="T23" fmla="*/ 149 h 3447"/>
                <a:gd name="T24" fmla="*/ 439 w 2178"/>
                <a:gd name="T25" fmla="*/ 287 h 3447"/>
                <a:gd name="T26" fmla="*/ 293 w 2178"/>
                <a:gd name="T27" fmla="*/ 460 h 3447"/>
                <a:gd name="T28" fmla="*/ 172 w 2178"/>
                <a:gd name="T29" fmla="*/ 666 h 3447"/>
                <a:gd name="T30" fmla="*/ 80 w 2178"/>
                <a:gd name="T31" fmla="*/ 899 h 3447"/>
                <a:gd name="T32" fmla="*/ 21 w 2178"/>
                <a:gd name="T33" fmla="*/ 1154 h 3447"/>
                <a:gd name="T34" fmla="*/ 1 w 2178"/>
                <a:gd name="T35" fmla="*/ 1356 h 3447"/>
                <a:gd name="T36" fmla="*/ 2 w 2178"/>
                <a:gd name="T37" fmla="*/ 1568 h 3447"/>
                <a:gd name="T38" fmla="*/ 40 w 2178"/>
                <a:gd name="T39" fmla="*/ 1836 h 3447"/>
                <a:gd name="T40" fmla="*/ 112 w 2178"/>
                <a:gd name="T41" fmla="*/ 2084 h 3447"/>
                <a:gd name="T42" fmla="*/ 215 w 2178"/>
                <a:gd name="T43" fmla="*/ 2309 h 3447"/>
                <a:gd name="T44" fmla="*/ 313 w 2178"/>
                <a:gd name="T45" fmla="*/ 2469 h 3447"/>
                <a:gd name="T46" fmla="*/ 560 w 2178"/>
                <a:gd name="T47" fmla="*/ 2926 h 3447"/>
                <a:gd name="T48" fmla="*/ 718 w 2178"/>
                <a:gd name="T49" fmla="*/ 3293 h 3447"/>
                <a:gd name="T50" fmla="*/ 1399 w 2178"/>
                <a:gd name="T51" fmla="*/ 3447 h 3447"/>
                <a:gd name="T52" fmla="*/ 1505 w 2178"/>
                <a:gd name="T53" fmla="*/ 3175 h 3447"/>
                <a:gd name="T54" fmla="*/ 1733 w 2178"/>
                <a:gd name="T55" fmla="*/ 2697 h 3447"/>
                <a:gd name="T56" fmla="*/ 1928 w 2178"/>
                <a:gd name="T57" fmla="*/ 2362 h 3447"/>
                <a:gd name="T58" fmla="*/ 2009 w 2178"/>
                <a:gd name="T59" fmla="*/ 2215 h 3447"/>
                <a:gd name="T60" fmla="*/ 2094 w 2178"/>
                <a:gd name="T61" fmla="*/ 1998 h 3447"/>
                <a:gd name="T62" fmla="*/ 2150 w 2178"/>
                <a:gd name="T63" fmla="*/ 1762 h 3447"/>
                <a:gd name="T64" fmla="*/ 2176 w 2178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8" h="3447">
                  <a:moveTo>
                    <a:pt x="2178" y="1444"/>
                  </a:moveTo>
                  <a:lnTo>
                    <a:pt x="2178" y="1444"/>
                  </a:lnTo>
                  <a:lnTo>
                    <a:pt x="2176" y="1368"/>
                  </a:lnTo>
                  <a:lnTo>
                    <a:pt x="2165" y="1220"/>
                  </a:lnTo>
                  <a:lnTo>
                    <a:pt x="2142" y="1074"/>
                  </a:lnTo>
                  <a:lnTo>
                    <a:pt x="2108" y="936"/>
                  </a:lnTo>
                  <a:lnTo>
                    <a:pt x="2065" y="804"/>
                  </a:lnTo>
                  <a:lnTo>
                    <a:pt x="2012" y="680"/>
                  </a:lnTo>
                  <a:lnTo>
                    <a:pt x="1952" y="562"/>
                  </a:lnTo>
                  <a:lnTo>
                    <a:pt x="1881" y="454"/>
                  </a:lnTo>
                  <a:lnTo>
                    <a:pt x="1805" y="356"/>
                  </a:lnTo>
                  <a:lnTo>
                    <a:pt x="1720" y="269"/>
                  </a:lnTo>
                  <a:lnTo>
                    <a:pt x="1631" y="191"/>
                  </a:lnTo>
                  <a:lnTo>
                    <a:pt x="1534" y="126"/>
                  </a:lnTo>
                  <a:lnTo>
                    <a:pt x="1432" y="73"/>
                  </a:lnTo>
                  <a:lnTo>
                    <a:pt x="1327" y="34"/>
                  </a:lnTo>
                  <a:lnTo>
                    <a:pt x="1216" y="10"/>
                  </a:lnTo>
                  <a:lnTo>
                    <a:pt x="1102" y="0"/>
                  </a:lnTo>
                  <a:lnTo>
                    <a:pt x="1045" y="3"/>
                  </a:lnTo>
                  <a:lnTo>
                    <a:pt x="993" y="5"/>
                  </a:lnTo>
                  <a:lnTo>
                    <a:pt x="891" y="24"/>
                  </a:lnTo>
                  <a:lnTo>
                    <a:pt x="793" y="54"/>
                  </a:lnTo>
                  <a:lnTo>
                    <a:pt x="698" y="96"/>
                  </a:lnTo>
                  <a:lnTo>
                    <a:pt x="607" y="149"/>
                  </a:lnTo>
                  <a:lnTo>
                    <a:pt x="521" y="214"/>
                  </a:lnTo>
                  <a:lnTo>
                    <a:pt x="439" y="287"/>
                  </a:lnTo>
                  <a:lnTo>
                    <a:pt x="364" y="369"/>
                  </a:lnTo>
                  <a:lnTo>
                    <a:pt x="293" y="460"/>
                  </a:lnTo>
                  <a:lnTo>
                    <a:pt x="228" y="559"/>
                  </a:lnTo>
                  <a:lnTo>
                    <a:pt x="172" y="666"/>
                  </a:lnTo>
                  <a:lnTo>
                    <a:pt x="122" y="779"/>
                  </a:lnTo>
                  <a:lnTo>
                    <a:pt x="80" y="899"/>
                  </a:lnTo>
                  <a:lnTo>
                    <a:pt x="47" y="1024"/>
                  </a:lnTo>
                  <a:lnTo>
                    <a:pt x="21" y="1154"/>
                  </a:lnTo>
                  <a:lnTo>
                    <a:pt x="5" y="1287"/>
                  </a:lnTo>
                  <a:lnTo>
                    <a:pt x="1" y="1356"/>
                  </a:lnTo>
                  <a:lnTo>
                    <a:pt x="0" y="1427"/>
                  </a:lnTo>
                  <a:lnTo>
                    <a:pt x="2" y="1568"/>
                  </a:lnTo>
                  <a:lnTo>
                    <a:pt x="17" y="1703"/>
                  </a:lnTo>
                  <a:lnTo>
                    <a:pt x="40" y="1836"/>
                  </a:lnTo>
                  <a:lnTo>
                    <a:pt x="72" y="1962"/>
                  </a:lnTo>
                  <a:lnTo>
                    <a:pt x="112" y="2084"/>
                  </a:lnTo>
                  <a:lnTo>
                    <a:pt x="161" y="2200"/>
                  </a:lnTo>
                  <a:lnTo>
                    <a:pt x="215" y="2309"/>
                  </a:lnTo>
                  <a:lnTo>
                    <a:pt x="247" y="2359"/>
                  </a:lnTo>
                  <a:lnTo>
                    <a:pt x="313" y="2469"/>
                  </a:lnTo>
                  <a:lnTo>
                    <a:pt x="441" y="2695"/>
                  </a:lnTo>
                  <a:lnTo>
                    <a:pt x="560" y="2926"/>
                  </a:lnTo>
                  <a:lnTo>
                    <a:pt x="667" y="3168"/>
                  </a:lnTo>
                  <a:lnTo>
                    <a:pt x="718" y="3293"/>
                  </a:lnTo>
                  <a:lnTo>
                    <a:pt x="778" y="3447"/>
                  </a:lnTo>
                  <a:lnTo>
                    <a:pt x="1399" y="3447"/>
                  </a:lnTo>
                  <a:lnTo>
                    <a:pt x="1456" y="3300"/>
                  </a:lnTo>
                  <a:lnTo>
                    <a:pt x="1505" y="3175"/>
                  </a:lnTo>
                  <a:lnTo>
                    <a:pt x="1615" y="2932"/>
                  </a:lnTo>
                  <a:lnTo>
                    <a:pt x="1733" y="2697"/>
                  </a:lnTo>
                  <a:lnTo>
                    <a:pt x="1861" y="2471"/>
                  </a:lnTo>
                  <a:lnTo>
                    <a:pt x="1928" y="2362"/>
                  </a:lnTo>
                  <a:lnTo>
                    <a:pt x="1957" y="2315"/>
                  </a:lnTo>
                  <a:lnTo>
                    <a:pt x="2009" y="2215"/>
                  </a:lnTo>
                  <a:lnTo>
                    <a:pt x="2055" y="2109"/>
                  </a:lnTo>
                  <a:lnTo>
                    <a:pt x="2094" y="1998"/>
                  </a:lnTo>
                  <a:lnTo>
                    <a:pt x="2126" y="1882"/>
                  </a:lnTo>
                  <a:lnTo>
                    <a:pt x="2150" y="1762"/>
                  </a:lnTo>
                  <a:lnTo>
                    <a:pt x="2167" y="1637"/>
                  </a:lnTo>
                  <a:lnTo>
                    <a:pt x="2176" y="1509"/>
                  </a:lnTo>
                  <a:lnTo>
                    <a:pt x="2178" y="1444"/>
                  </a:lnTo>
                  <a:close/>
                </a:path>
              </a:pathLst>
            </a:custGeom>
            <a:solidFill>
              <a:srgbClr val="38C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36">
              <a:extLst>
                <a:ext uri="{FF2B5EF4-FFF2-40B4-BE49-F238E27FC236}">
                  <a16:creationId xmlns:a16="http://schemas.microsoft.com/office/drawing/2014/main" id="{4B98B76F-07DC-4073-8592-83606350B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288" y="3148013"/>
              <a:ext cx="744538" cy="1824038"/>
            </a:xfrm>
            <a:custGeom>
              <a:avLst/>
              <a:gdLst>
                <a:gd name="T0" fmla="*/ 1405 w 1405"/>
                <a:gd name="T1" fmla="*/ 1444 h 3447"/>
                <a:gd name="T2" fmla="*/ 1405 w 1405"/>
                <a:gd name="T3" fmla="*/ 1444 h 3447"/>
                <a:gd name="T4" fmla="*/ 1405 w 1405"/>
                <a:gd name="T5" fmla="*/ 1368 h 3447"/>
                <a:gd name="T6" fmla="*/ 1397 w 1405"/>
                <a:gd name="T7" fmla="*/ 1220 h 3447"/>
                <a:gd name="T8" fmla="*/ 1382 w 1405"/>
                <a:gd name="T9" fmla="*/ 1074 h 3447"/>
                <a:gd name="T10" fmla="*/ 1361 w 1405"/>
                <a:gd name="T11" fmla="*/ 936 h 3447"/>
                <a:gd name="T12" fmla="*/ 1333 w 1405"/>
                <a:gd name="T13" fmla="*/ 804 h 3447"/>
                <a:gd name="T14" fmla="*/ 1299 w 1405"/>
                <a:gd name="T15" fmla="*/ 680 h 3447"/>
                <a:gd name="T16" fmla="*/ 1260 w 1405"/>
                <a:gd name="T17" fmla="*/ 562 h 3447"/>
                <a:gd name="T18" fmla="*/ 1215 w 1405"/>
                <a:gd name="T19" fmla="*/ 454 h 3447"/>
                <a:gd name="T20" fmla="*/ 1165 w 1405"/>
                <a:gd name="T21" fmla="*/ 356 h 3447"/>
                <a:gd name="T22" fmla="*/ 1110 w 1405"/>
                <a:gd name="T23" fmla="*/ 269 h 3447"/>
                <a:gd name="T24" fmla="*/ 1053 w 1405"/>
                <a:gd name="T25" fmla="*/ 191 h 3447"/>
                <a:gd name="T26" fmla="*/ 991 w 1405"/>
                <a:gd name="T27" fmla="*/ 126 h 3447"/>
                <a:gd name="T28" fmla="*/ 924 w 1405"/>
                <a:gd name="T29" fmla="*/ 73 h 3447"/>
                <a:gd name="T30" fmla="*/ 857 w 1405"/>
                <a:gd name="T31" fmla="*/ 34 h 3447"/>
                <a:gd name="T32" fmla="*/ 786 w 1405"/>
                <a:gd name="T33" fmla="*/ 10 h 3447"/>
                <a:gd name="T34" fmla="*/ 713 w 1405"/>
                <a:gd name="T35" fmla="*/ 0 h 3447"/>
                <a:gd name="T36" fmla="*/ 675 w 1405"/>
                <a:gd name="T37" fmla="*/ 3 h 3447"/>
                <a:gd name="T38" fmla="*/ 641 w 1405"/>
                <a:gd name="T39" fmla="*/ 5 h 3447"/>
                <a:gd name="T40" fmla="*/ 576 w 1405"/>
                <a:gd name="T41" fmla="*/ 24 h 3447"/>
                <a:gd name="T42" fmla="*/ 513 w 1405"/>
                <a:gd name="T43" fmla="*/ 54 h 3447"/>
                <a:gd name="T44" fmla="*/ 451 w 1405"/>
                <a:gd name="T45" fmla="*/ 96 h 3447"/>
                <a:gd name="T46" fmla="*/ 393 w 1405"/>
                <a:gd name="T47" fmla="*/ 149 h 3447"/>
                <a:gd name="T48" fmla="*/ 337 w 1405"/>
                <a:gd name="T49" fmla="*/ 214 h 3447"/>
                <a:gd name="T50" fmla="*/ 284 w 1405"/>
                <a:gd name="T51" fmla="*/ 287 h 3447"/>
                <a:gd name="T52" fmla="*/ 235 w 1405"/>
                <a:gd name="T53" fmla="*/ 369 h 3447"/>
                <a:gd name="T54" fmla="*/ 169 w 1405"/>
                <a:gd name="T55" fmla="*/ 508 h 3447"/>
                <a:gd name="T56" fmla="*/ 95 w 1405"/>
                <a:gd name="T57" fmla="*/ 720 h 3447"/>
                <a:gd name="T58" fmla="*/ 41 w 1405"/>
                <a:gd name="T59" fmla="*/ 959 h 3447"/>
                <a:gd name="T60" fmla="*/ 9 w 1405"/>
                <a:gd name="T61" fmla="*/ 1220 h 3447"/>
                <a:gd name="T62" fmla="*/ 2 w 1405"/>
                <a:gd name="T63" fmla="*/ 1356 h 3447"/>
                <a:gd name="T64" fmla="*/ 0 w 1405"/>
                <a:gd name="T65" fmla="*/ 1497 h 3447"/>
                <a:gd name="T66" fmla="*/ 18 w 1405"/>
                <a:gd name="T67" fmla="*/ 1771 h 3447"/>
                <a:gd name="T68" fmla="*/ 59 w 1405"/>
                <a:gd name="T69" fmla="*/ 2025 h 3447"/>
                <a:gd name="T70" fmla="*/ 121 w 1405"/>
                <a:gd name="T71" fmla="*/ 2256 h 3447"/>
                <a:gd name="T72" fmla="*/ 160 w 1405"/>
                <a:gd name="T73" fmla="*/ 2359 h 3447"/>
                <a:gd name="T74" fmla="*/ 203 w 1405"/>
                <a:gd name="T75" fmla="*/ 2469 h 3447"/>
                <a:gd name="T76" fmla="*/ 285 w 1405"/>
                <a:gd name="T77" fmla="*/ 2695 h 3447"/>
                <a:gd name="T78" fmla="*/ 362 w 1405"/>
                <a:gd name="T79" fmla="*/ 2926 h 3447"/>
                <a:gd name="T80" fmla="*/ 432 w 1405"/>
                <a:gd name="T81" fmla="*/ 3168 h 3447"/>
                <a:gd name="T82" fmla="*/ 464 w 1405"/>
                <a:gd name="T83" fmla="*/ 3293 h 3447"/>
                <a:gd name="T84" fmla="*/ 503 w 1405"/>
                <a:gd name="T85" fmla="*/ 3447 h 3447"/>
                <a:gd name="T86" fmla="*/ 903 w 1405"/>
                <a:gd name="T87" fmla="*/ 3447 h 3447"/>
                <a:gd name="T88" fmla="*/ 940 w 1405"/>
                <a:gd name="T89" fmla="*/ 3300 h 3447"/>
                <a:gd name="T90" fmla="*/ 972 w 1405"/>
                <a:gd name="T91" fmla="*/ 3175 h 3447"/>
                <a:gd name="T92" fmla="*/ 1043 w 1405"/>
                <a:gd name="T93" fmla="*/ 2932 h 3447"/>
                <a:gd name="T94" fmla="*/ 1119 w 1405"/>
                <a:gd name="T95" fmla="*/ 2697 h 3447"/>
                <a:gd name="T96" fmla="*/ 1202 w 1405"/>
                <a:gd name="T97" fmla="*/ 2471 h 3447"/>
                <a:gd name="T98" fmla="*/ 1246 w 1405"/>
                <a:gd name="T99" fmla="*/ 2362 h 3447"/>
                <a:gd name="T100" fmla="*/ 1281 w 1405"/>
                <a:gd name="T101" fmla="*/ 2266 h 3447"/>
                <a:gd name="T102" fmla="*/ 1341 w 1405"/>
                <a:gd name="T103" fmla="*/ 2054 h 3447"/>
                <a:gd name="T104" fmla="*/ 1382 w 1405"/>
                <a:gd name="T105" fmla="*/ 1823 h 3447"/>
                <a:gd name="T106" fmla="*/ 1404 w 1405"/>
                <a:gd name="T107" fmla="*/ 1574 h 3447"/>
                <a:gd name="T108" fmla="*/ 1405 w 1405"/>
                <a:gd name="T109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5" h="3447">
                  <a:moveTo>
                    <a:pt x="1405" y="1444"/>
                  </a:moveTo>
                  <a:lnTo>
                    <a:pt x="1405" y="1444"/>
                  </a:lnTo>
                  <a:lnTo>
                    <a:pt x="1405" y="1368"/>
                  </a:lnTo>
                  <a:lnTo>
                    <a:pt x="1397" y="1220"/>
                  </a:lnTo>
                  <a:lnTo>
                    <a:pt x="1382" y="1074"/>
                  </a:lnTo>
                  <a:lnTo>
                    <a:pt x="1361" y="936"/>
                  </a:lnTo>
                  <a:lnTo>
                    <a:pt x="1333" y="804"/>
                  </a:lnTo>
                  <a:lnTo>
                    <a:pt x="1299" y="680"/>
                  </a:lnTo>
                  <a:lnTo>
                    <a:pt x="1260" y="562"/>
                  </a:lnTo>
                  <a:lnTo>
                    <a:pt x="1215" y="454"/>
                  </a:lnTo>
                  <a:lnTo>
                    <a:pt x="1165" y="356"/>
                  </a:lnTo>
                  <a:lnTo>
                    <a:pt x="1110" y="269"/>
                  </a:lnTo>
                  <a:lnTo>
                    <a:pt x="1053" y="191"/>
                  </a:lnTo>
                  <a:lnTo>
                    <a:pt x="991" y="126"/>
                  </a:lnTo>
                  <a:lnTo>
                    <a:pt x="924" y="73"/>
                  </a:lnTo>
                  <a:lnTo>
                    <a:pt x="857" y="34"/>
                  </a:lnTo>
                  <a:lnTo>
                    <a:pt x="786" y="10"/>
                  </a:lnTo>
                  <a:lnTo>
                    <a:pt x="713" y="0"/>
                  </a:lnTo>
                  <a:lnTo>
                    <a:pt x="675" y="3"/>
                  </a:lnTo>
                  <a:lnTo>
                    <a:pt x="641" y="5"/>
                  </a:lnTo>
                  <a:lnTo>
                    <a:pt x="576" y="24"/>
                  </a:lnTo>
                  <a:lnTo>
                    <a:pt x="513" y="54"/>
                  </a:lnTo>
                  <a:lnTo>
                    <a:pt x="451" y="96"/>
                  </a:lnTo>
                  <a:lnTo>
                    <a:pt x="393" y="149"/>
                  </a:lnTo>
                  <a:lnTo>
                    <a:pt x="337" y="214"/>
                  </a:lnTo>
                  <a:lnTo>
                    <a:pt x="284" y="287"/>
                  </a:lnTo>
                  <a:lnTo>
                    <a:pt x="235" y="369"/>
                  </a:lnTo>
                  <a:lnTo>
                    <a:pt x="169" y="508"/>
                  </a:lnTo>
                  <a:lnTo>
                    <a:pt x="95" y="720"/>
                  </a:lnTo>
                  <a:lnTo>
                    <a:pt x="41" y="959"/>
                  </a:lnTo>
                  <a:lnTo>
                    <a:pt x="9" y="1220"/>
                  </a:lnTo>
                  <a:lnTo>
                    <a:pt x="2" y="1356"/>
                  </a:lnTo>
                  <a:lnTo>
                    <a:pt x="0" y="1497"/>
                  </a:lnTo>
                  <a:lnTo>
                    <a:pt x="18" y="1771"/>
                  </a:lnTo>
                  <a:lnTo>
                    <a:pt x="59" y="2025"/>
                  </a:lnTo>
                  <a:lnTo>
                    <a:pt x="121" y="2256"/>
                  </a:lnTo>
                  <a:lnTo>
                    <a:pt x="160" y="2359"/>
                  </a:lnTo>
                  <a:lnTo>
                    <a:pt x="203" y="2469"/>
                  </a:lnTo>
                  <a:lnTo>
                    <a:pt x="285" y="2695"/>
                  </a:lnTo>
                  <a:lnTo>
                    <a:pt x="362" y="2926"/>
                  </a:lnTo>
                  <a:lnTo>
                    <a:pt x="432" y="3168"/>
                  </a:lnTo>
                  <a:lnTo>
                    <a:pt x="464" y="3293"/>
                  </a:lnTo>
                  <a:lnTo>
                    <a:pt x="503" y="3447"/>
                  </a:lnTo>
                  <a:lnTo>
                    <a:pt x="903" y="3447"/>
                  </a:lnTo>
                  <a:lnTo>
                    <a:pt x="940" y="3300"/>
                  </a:lnTo>
                  <a:lnTo>
                    <a:pt x="972" y="3175"/>
                  </a:lnTo>
                  <a:lnTo>
                    <a:pt x="1043" y="2932"/>
                  </a:lnTo>
                  <a:lnTo>
                    <a:pt x="1119" y="2697"/>
                  </a:lnTo>
                  <a:lnTo>
                    <a:pt x="1202" y="2471"/>
                  </a:lnTo>
                  <a:lnTo>
                    <a:pt x="1246" y="2362"/>
                  </a:lnTo>
                  <a:lnTo>
                    <a:pt x="1281" y="2266"/>
                  </a:lnTo>
                  <a:lnTo>
                    <a:pt x="1341" y="2054"/>
                  </a:lnTo>
                  <a:lnTo>
                    <a:pt x="1382" y="1823"/>
                  </a:lnTo>
                  <a:lnTo>
                    <a:pt x="1404" y="1574"/>
                  </a:lnTo>
                  <a:lnTo>
                    <a:pt x="1405" y="144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37">
              <a:extLst>
                <a:ext uri="{FF2B5EF4-FFF2-40B4-BE49-F238E27FC236}">
                  <a16:creationId xmlns:a16="http://schemas.microsoft.com/office/drawing/2014/main" id="{12DC6967-033F-4C93-A16D-FF965A203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363" y="3148013"/>
              <a:ext cx="307975" cy="1824038"/>
            </a:xfrm>
            <a:custGeom>
              <a:avLst/>
              <a:gdLst>
                <a:gd name="T0" fmla="*/ 582 w 582"/>
                <a:gd name="T1" fmla="*/ 1444 h 3447"/>
                <a:gd name="T2" fmla="*/ 582 w 582"/>
                <a:gd name="T3" fmla="*/ 1444 h 3447"/>
                <a:gd name="T4" fmla="*/ 580 w 582"/>
                <a:gd name="T5" fmla="*/ 1293 h 3447"/>
                <a:gd name="T6" fmla="*/ 569 w 582"/>
                <a:gd name="T7" fmla="*/ 1004 h 3447"/>
                <a:gd name="T8" fmla="*/ 546 w 582"/>
                <a:gd name="T9" fmla="*/ 741 h 3447"/>
                <a:gd name="T10" fmla="*/ 512 w 582"/>
                <a:gd name="T11" fmla="*/ 506 h 3447"/>
                <a:gd name="T12" fmla="*/ 472 w 582"/>
                <a:gd name="T13" fmla="*/ 309 h 3447"/>
                <a:gd name="T14" fmla="*/ 423 w 582"/>
                <a:gd name="T15" fmla="*/ 155 h 3447"/>
                <a:gd name="T16" fmla="*/ 383 w 582"/>
                <a:gd name="T17" fmla="*/ 73 h 3447"/>
                <a:gd name="T18" fmla="*/ 354 w 582"/>
                <a:gd name="T19" fmla="*/ 34 h 3447"/>
                <a:gd name="T20" fmla="*/ 325 w 582"/>
                <a:gd name="T21" fmla="*/ 10 h 3447"/>
                <a:gd name="T22" fmla="*/ 295 w 582"/>
                <a:gd name="T23" fmla="*/ 0 h 3447"/>
                <a:gd name="T24" fmla="*/ 279 w 582"/>
                <a:gd name="T25" fmla="*/ 3 h 3447"/>
                <a:gd name="T26" fmla="*/ 266 w 582"/>
                <a:gd name="T27" fmla="*/ 5 h 3447"/>
                <a:gd name="T28" fmla="*/ 239 w 582"/>
                <a:gd name="T29" fmla="*/ 24 h 3447"/>
                <a:gd name="T30" fmla="*/ 200 w 582"/>
                <a:gd name="T31" fmla="*/ 73 h 3447"/>
                <a:gd name="T32" fmla="*/ 151 w 582"/>
                <a:gd name="T33" fmla="*/ 179 h 3447"/>
                <a:gd name="T34" fmla="*/ 108 w 582"/>
                <a:gd name="T35" fmla="*/ 326 h 3447"/>
                <a:gd name="T36" fmla="*/ 71 w 582"/>
                <a:gd name="T37" fmla="*/ 508 h 3447"/>
                <a:gd name="T38" fmla="*/ 39 w 582"/>
                <a:gd name="T39" fmla="*/ 720 h 3447"/>
                <a:gd name="T40" fmla="*/ 17 w 582"/>
                <a:gd name="T41" fmla="*/ 959 h 3447"/>
                <a:gd name="T42" fmla="*/ 4 w 582"/>
                <a:gd name="T43" fmla="*/ 1220 h 3447"/>
                <a:gd name="T44" fmla="*/ 1 w 582"/>
                <a:gd name="T45" fmla="*/ 1356 h 3447"/>
                <a:gd name="T46" fmla="*/ 0 w 582"/>
                <a:gd name="T47" fmla="*/ 1497 h 3447"/>
                <a:gd name="T48" fmla="*/ 7 w 582"/>
                <a:gd name="T49" fmla="*/ 1771 h 3447"/>
                <a:gd name="T50" fmla="*/ 25 w 582"/>
                <a:gd name="T51" fmla="*/ 2025 h 3447"/>
                <a:gd name="T52" fmla="*/ 50 w 582"/>
                <a:gd name="T53" fmla="*/ 2256 h 3447"/>
                <a:gd name="T54" fmla="*/ 66 w 582"/>
                <a:gd name="T55" fmla="*/ 2359 h 3447"/>
                <a:gd name="T56" fmla="*/ 102 w 582"/>
                <a:gd name="T57" fmla="*/ 2579 h 3447"/>
                <a:gd name="T58" fmla="*/ 166 w 582"/>
                <a:gd name="T59" fmla="*/ 3046 h 3447"/>
                <a:gd name="T60" fmla="*/ 193 w 582"/>
                <a:gd name="T61" fmla="*/ 3293 h 3447"/>
                <a:gd name="T62" fmla="*/ 209 w 582"/>
                <a:gd name="T63" fmla="*/ 3447 h 3447"/>
                <a:gd name="T64" fmla="*/ 374 w 582"/>
                <a:gd name="T65" fmla="*/ 3447 h 3447"/>
                <a:gd name="T66" fmla="*/ 389 w 582"/>
                <a:gd name="T67" fmla="*/ 3300 h 3447"/>
                <a:gd name="T68" fmla="*/ 416 w 582"/>
                <a:gd name="T69" fmla="*/ 3051 h 3447"/>
                <a:gd name="T70" fmla="*/ 479 w 582"/>
                <a:gd name="T71" fmla="*/ 2582 h 3447"/>
                <a:gd name="T72" fmla="*/ 515 w 582"/>
                <a:gd name="T73" fmla="*/ 2362 h 3447"/>
                <a:gd name="T74" fmla="*/ 531 w 582"/>
                <a:gd name="T75" fmla="*/ 2266 h 3447"/>
                <a:gd name="T76" fmla="*/ 556 w 582"/>
                <a:gd name="T77" fmla="*/ 2054 h 3447"/>
                <a:gd name="T78" fmla="*/ 572 w 582"/>
                <a:gd name="T79" fmla="*/ 1823 h 3447"/>
                <a:gd name="T80" fmla="*/ 582 w 582"/>
                <a:gd name="T81" fmla="*/ 1574 h 3447"/>
                <a:gd name="T82" fmla="*/ 582 w 582"/>
                <a:gd name="T83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82" h="3447">
                  <a:moveTo>
                    <a:pt x="582" y="1444"/>
                  </a:moveTo>
                  <a:lnTo>
                    <a:pt x="582" y="1444"/>
                  </a:lnTo>
                  <a:lnTo>
                    <a:pt x="580" y="1293"/>
                  </a:lnTo>
                  <a:lnTo>
                    <a:pt x="569" y="1004"/>
                  </a:lnTo>
                  <a:lnTo>
                    <a:pt x="546" y="741"/>
                  </a:lnTo>
                  <a:lnTo>
                    <a:pt x="512" y="506"/>
                  </a:lnTo>
                  <a:lnTo>
                    <a:pt x="472" y="309"/>
                  </a:lnTo>
                  <a:lnTo>
                    <a:pt x="423" y="155"/>
                  </a:lnTo>
                  <a:lnTo>
                    <a:pt x="383" y="73"/>
                  </a:lnTo>
                  <a:lnTo>
                    <a:pt x="354" y="34"/>
                  </a:lnTo>
                  <a:lnTo>
                    <a:pt x="325" y="10"/>
                  </a:lnTo>
                  <a:lnTo>
                    <a:pt x="295" y="0"/>
                  </a:lnTo>
                  <a:lnTo>
                    <a:pt x="279" y="3"/>
                  </a:lnTo>
                  <a:lnTo>
                    <a:pt x="266" y="5"/>
                  </a:lnTo>
                  <a:lnTo>
                    <a:pt x="239" y="24"/>
                  </a:lnTo>
                  <a:lnTo>
                    <a:pt x="200" y="73"/>
                  </a:lnTo>
                  <a:lnTo>
                    <a:pt x="151" y="179"/>
                  </a:lnTo>
                  <a:lnTo>
                    <a:pt x="108" y="326"/>
                  </a:lnTo>
                  <a:lnTo>
                    <a:pt x="71" y="508"/>
                  </a:lnTo>
                  <a:lnTo>
                    <a:pt x="39" y="720"/>
                  </a:lnTo>
                  <a:lnTo>
                    <a:pt x="17" y="959"/>
                  </a:lnTo>
                  <a:lnTo>
                    <a:pt x="4" y="1220"/>
                  </a:lnTo>
                  <a:lnTo>
                    <a:pt x="1" y="1356"/>
                  </a:lnTo>
                  <a:lnTo>
                    <a:pt x="0" y="1497"/>
                  </a:lnTo>
                  <a:lnTo>
                    <a:pt x="7" y="1771"/>
                  </a:lnTo>
                  <a:lnTo>
                    <a:pt x="25" y="2025"/>
                  </a:lnTo>
                  <a:lnTo>
                    <a:pt x="50" y="2256"/>
                  </a:lnTo>
                  <a:lnTo>
                    <a:pt x="66" y="2359"/>
                  </a:lnTo>
                  <a:lnTo>
                    <a:pt x="102" y="2579"/>
                  </a:lnTo>
                  <a:lnTo>
                    <a:pt x="166" y="3046"/>
                  </a:lnTo>
                  <a:lnTo>
                    <a:pt x="193" y="3293"/>
                  </a:lnTo>
                  <a:lnTo>
                    <a:pt x="209" y="3447"/>
                  </a:lnTo>
                  <a:lnTo>
                    <a:pt x="374" y="3447"/>
                  </a:lnTo>
                  <a:lnTo>
                    <a:pt x="389" y="3300"/>
                  </a:lnTo>
                  <a:lnTo>
                    <a:pt x="416" y="3051"/>
                  </a:lnTo>
                  <a:lnTo>
                    <a:pt x="479" y="2582"/>
                  </a:lnTo>
                  <a:lnTo>
                    <a:pt x="515" y="2362"/>
                  </a:lnTo>
                  <a:lnTo>
                    <a:pt x="531" y="2266"/>
                  </a:lnTo>
                  <a:lnTo>
                    <a:pt x="556" y="2054"/>
                  </a:lnTo>
                  <a:lnTo>
                    <a:pt x="572" y="1823"/>
                  </a:lnTo>
                  <a:lnTo>
                    <a:pt x="582" y="1574"/>
                  </a:lnTo>
                  <a:lnTo>
                    <a:pt x="582" y="1444"/>
                  </a:lnTo>
                  <a:close/>
                </a:path>
              </a:pathLst>
            </a:custGeom>
            <a:solidFill>
              <a:srgbClr val="38C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38">
              <a:extLst>
                <a:ext uri="{FF2B5EF4-FFF2-40B4-BE49-F238E27FC236}">
                  <a16:creationId xmlns:a16="http://schemas.microsoft.com/office/drawing/2014/main" id="{08EC7503-1108-44E7-B3E2-D5545EBA8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526" y="4862513"/>
              <a:ext cx="501650" cy="109538"/>
            </a:xfrm>
            <a:custGeom>
              <a:avLst/>
              <a:gdLst>
                <a:gd name="T0" fmla="*/ 474 w 949"/>
                <a:gd name="T1" fmla="*/ 0 h 206"/>
                <a:gd name="T2" fmla="*/ 406 w 949"/>
                <a:gd name="T3" fmla="*/ 2 h 206"/>
                <a:gd name="T4" fmla="*/ 275 w 949"/>
                <a:gd name="T5" fmla="*/ 9 h 206"/>
                <a:gd name="T6" fmla="*/ 156 w 949"/>
                <a:gd name="T7" fmla="*/ 23 h 206"/>
                <a:gd name="T8" fmla="*/ 48 w 949"/>
                <a:gd name="T9" fmla="*/ 45 h 206"/>
                <a:gd name="T10" fmla="*/ 0 w 949"/>
                <a:gd name="T11" fmla="*/ 56 h 206"/>
                <a:gd name="T12" fmla="*/ 75 w 949"/>
                <a:gd name="T13" fmla="*/ 206 h 206"/>
                <a:gd name="T14" fmla="*/ 874 w 949"/>
                <a:gd name="T15" fmla="*/ 206 h 206"/>
                <a:gd name="T16" fmla="*/ 947 w 949"/>
                <a:gd name="T17" fmla="*/ 59 h 206"/>
                <a:gd name="T18" fmla="*/ 947 w 949"/>
                <a:gd name="T19" fmla="*/ 58 h 206"/>
                <a:gd name="T20" fmla="*/ 949 w 949"/>
                <a:gd name="T21" fmla="*/ 56 h 206"/>
                <a:gd name="T22" fmla="*/ 901 w 949"/>
                <a:gd name="T23" fmla="*/ 45 h 206"/>
                <a:gd name="T24" fmla="*/ 793 w 949"/>
                <a:gd name="T25" fmla="*/ 23 h 206"/>
                <a:gd name="T26" fmla="*/ 672 w 949"/>
                <a:gd name="T27" fmla="*/ 9 h 206"/>
                <a:gd name="T28" fmla="*/ 543 w 949"/>
                <a:gd name="T29" fmla="*/ 2 h 206"/>
                <a:gd name="T30" fmla="*/ 474 w 949"/>
                <a:gd name="T3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9" h="206">
                  <a:moveTo>
                    <a:pt x="474" y="0"/>
                  </a:moveTo>
                  <a:lnTo>
                    <a:pt x="406" y="2"/>
                  </a:lnTo>
                  <a:lnTo>
                    <a:pt x="275" y="9"/>
                  </a:lnTo>
                  <a:lnTo>
                    <a:pt x="156" y="23"/>
                  </a:lnTo>
                  <a:lnTo>
                    <a:pt x="48" y="45"/>
                  </a:lnTo>
                  <a:lnTo>
                    <a:pt x="0" y="56"/>
                  </a:lnTo>
                  <a:lnTo>
                    <a:pt x="75" y="206"/>
                  </a:lnTo>
                  <a:lnTo>
                    <a:pt x="874" y="206"/>
                  </a:lnTo>
                  <a:lnTo>
                    <a:pt x="947" y="59"/>
                  </a:lnTo>
                  <a:lnTo>
                    <a:pt x="947" y="58"/>
                  </a:lnTo>
                  <a:lnTo>
                    <a:pt x="949" y="56"/>
                  </a:lnTo>
                  <a:lnTo>
                    <a:pt x="901" y="45"/>
                  </a:lnTo>
                  <a:lnTo>
                    <a:pt x="793" y="23"/>
                  </a:lnTo>
                  <a:lnTo>
                    <a:pt x="672" y="9"/>
                  </a:lnTo>
                  <a:lnTo>
                    <a:pt x="543" y="2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39">
              <a:extLst>
                <a:ext uri="{FF2B5EF4-FFF2-40B4-BE49-F238E27FC236}">
                  <a16:creationId xmlns:a16="http://schemas.microsoft.com/office/drawing/2014/main" id="{CCB188A7-671B-40E2-86F0-33C035A26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4941888"/>
              <a:ext cx="422275" cy="58738"/>
            </a:xfrm>
            <a:custGeom>
              <a:avLst/>
              <a:gdLst>
                <a:gd name="T0" fmla="*/ 799 w 799"/>
                <a:gd name="T1" fmla="*/ 56 h 112"/>
                <a:gd name="T2" fmla="*/ 798 w 799"/>
                <a:gd name="T3" fmla="*/ 62 h 112"/>
                <a:gd name="T4" fmla="*/ 782 w 799"/>
                <a:gd name="T5" fmla="*/ 73 h 112"/>
                <a:gd name="T6" fmla="*/ 733 w 799"/>
                <a:gd name="T7" fmla="*/ 88 h 112"/>
                <a:gd name="T8" fmla="*/ 625 w 799"/>
                <a:gd name="T9" fmla="*/ 103 h 112"/>
                <a:gd name="T10" fmla="*/ 481 w 799"/>
                <a:gd name="T11" fmla="*/ 112 h 112"/>
                <a:gd name="T12" fmla="*/ 399 w 799"/>
                <a:gd name="T13" fmla="*/ 112 h 112"/>
                <a:gd name="T14" fmla="*/ 318 w 799"/>
                <a:gd name="T15" fmla="*/ 112 h 112"/>
                <a:gd name="T16" fmla="*/ 174 w 799"/>
                <a:gd name="T17" fmla="*/ 103 h 112"/>
                <a:gd name="T18" fmla="*/ 66 w 799"/>
                <a:gd name="T19" fmla="*/ 88 h 112"/>
                <a:gd name="T20" fmla="*/ 17 w 799"/>
                <a:gd name="T21" fmla="*/ 73 h 112"/>
                <a:gd name="T22" fmla="*/ 2 w 799"/>
                <a:gd name="T23" fmla="*/ 62 h 112"/>
                <a:gd name="T24" fmla="*/ 0 w 799"/>
                <a:gd name="T25" fmla="*/ 56 h 112"/>
                <a:gd name="T26" fmla="*/ 2 w 799"/>
                <a:gd name="T27" fmla="*/ 50 h 112"/>
                <a:gd name="T28" fmla="*/ 17 w 799"/>
                <a:gd name="T29" fmla="*/ 39 h 112"/>
                <a:gd name="T30" fmla="*/ 66 w 799"/>
                <a:gd name="T31" fmla="*/ 24 h 112"/>
                <a:gd name="T32" fmla="*/ 174 w 799"/>
                <a:gd name="T33" fmla="*/ 9 h 112"/>
                <a:gd name="T34" fmla="*/ 318 w 799"/>
                <a:gd name="T35" fmla="*/ 0 h 112"/>
                <a:gd name="T36" fmla="*/ 399 w 799"/>
                <a:gd name="T37" fmla="*/ 0 h 112"/>
                <a:gd name="T38" fmla="*/ 481 w 799"/>
                <a:gd name="T39" fmla="*/ 0 h 112"/>
                <a:gd name="T40" fmla="*/ 625 w 799"/>
                <a:gd name="T41" fmla="*/ 9 h 112"/>
                <a:gd name="T42" fmla="*/ 733 w 799"/>
                <a:gd name="T43" fmla="*/ 24 h 112"/>
                <a:gd name="T44" fmla="*/ 782 w 799"/>
                <a:gd name="T45" fmla="*/ 39 h 112"/>
                <a:gd name="T46" fmla="*/ 798 w 799"/>
                <a:gd name="T47" fmla="*/ 50 h 112"/>
                <a:gd name="T48" fmla="*/ 799 w 799"/>
                <a:gd name="T4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9" h="112">
                  <a:moveTo>
                    <a:pt x="799" y="56"/>
                  </a:moveTo>
                  <a:lnTo>
                    <a:pt x="798" y="62"/>
                  </a:lnTo>
                  <a:lnTo>
                    <a:pt x="782" y="73"/>
                  </a:lnTo>
                  <a:lnTo>
                    <a:pt x="733" y="88"/>
                  </a:lnTo>
                  <a:lnTo>
                    <a:pt x="625" y="103"/>
                  </a:lnTo>
                  <a:lnTo>
                    <a:pt x="481" y="112"/>
                  </a:lnTo>
                  <a:lnTo>
                    <a:pt x="399" y="112"/>
                  </a:lnTo>
                  <a:lnTo>
                    <a:pt x="318" y="112"/>
                  </a:lnTo>
                  <a:lnTo>
                    <a:pt x="174" y="103"/>
                  </a:lnTo>
                  <a:lnTo>
                    <a:pt x="66" y="88"/>
                  </a:lnTo>
                  <a:lnTo>
                    <a:pt x="17" y="73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17" y="39"/>
                  </a:lnTo>
                  <a:lnTo>
                    <a:pt x="66" y="24"/>
                  </a:lnTo>
                  <a:lnTo>
                    <a:pt x="174" y="9"/>
                  </a:lnTo>
                  <a:lnTo>
                    <a:pt x="318" y="0"/>
                  </a:lnTo>
                  <a:lnTo>
                    <a:pt x="399" y="0"/>
                  </a:lnTo>
                  <a:lnTo>
                    <a:pt x="481" y="0"/>
                  </a:lnTo>
                  <a:lnTo>
                    <a:pt x="625" y="9"/>
                  </a:lnTo>
                  <a:lnTo>
                    <a:pt x="733" y="24"/>
                  </a:lnTo>
                  <a:lnTo>
                    <a:pt x="782" y="39"/>
                  </a:lnTo>
                  <a:lnTo>
                    <a:pt x="798" y="50"/>
                  </a:lnTo>
                  <a:lnTo>
                    <a:pt x="799" y="56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40">
              <a:extLst>
                <a:ext uri="{FF2B5EF4-FFF2-40B4-BE49-F238E27FC236}">
                  <a16:creationId xmlns:a16="http://schemas.microsoft.com/office/drawing/2014/main" id="{CB4A2D61-4E13-4703-94CC-9A4FE2496B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0913" y="4972050"/>
              <a:ext cx="39688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41">
              <a:extLst>
                <a:ext uri="{FF2B5EF4-FFF2-40B4-BE49-F238E27FC236}">
                  <a16:creationId xmlns:a16="http://schemas.microsoft.com/office/drawing/2014/main" id="{D149A4B4-0866-4599-940E-5F9F47C005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7751" y="4972050"/>
              <a:ext cx="26988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42">
              <a:extLst>
                <a:ext uri="{FF2B5EF4-FFF2-40B4-BE49-F238E27FC236}">
                  <a16:creationId xmlns:a16="http://schemas.microsoft.com/office/drawing/2014/main" id="{FA0A5B7D-62D8-43A8-8610-B455940E5B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6513" y="4972050"/>
              <a:ext cx="41275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43">
              <a:extLst>
                <a:ext uri="{FF2B5EF4-FFF2-40B4-BE49-F238E27FC236}">
                  <a16:creationId xmlns:a16="http://schemas.microsoft.com/office/drawing/2014/main" id="{8486574D-99D1-4DE4-93B6-1041AC850C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3963" y="4972050"/>
              <a:ext cx="25400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44">
              <a:extLst>
                <a:ext uri="{FF2B5EF4-FFF2-40B4-BE49-F238E27FC236}">
                  <a16:creationId xmlns:a16="http://schemas.microsoft.com/office/drawing/2014/main" id="{F7EEBCBF-92B1-42BF-AFEB-A048236AA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9351" y="4972050"/>
              <a:ext cx="0" cy="22860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45">
              <a:extLst>
                <a:ext uri="{FF2B5EF4-FFF2-40B4-BE49-F238E27FC236}">
                  <a16:creationId xmlns:a16="http://schemas.microsoft.com/office/drawing/2014/main" id="{27464A0E-C5BF-45B2-8BD5-F18B4B3DB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4726" y="5208588"/>
              <a:ext cx="347663" cy="263525"/>
            </a:xfrm>
            <a:custGeom>
              <a:avLst/>
              <a:gdLst>
                <a:gd name="T0" fmla="*/ 514 w 659"/>
                <a:gd name="T1" fmla="*/ 496 h 496"/>
                <a:gd name="T2" fmla="*/ 147 w 659"/>
                <a:gd name="T3" fmla="*/ 496 h 496"/>
                <a:gd name="T4" fmla="*/ 133 w 659"/>
                <a:gd name="T5" fmla="*/ 496 h 496"/>
                <a:gd name="T6" fmla="*/ 107 w 659"/>
                <a:gd name="T7" fmla="*/ 486 h 496"/>
                <a:gd name="T8" fmla="*/ 85 w 659"/>
                <a:gd name="T9" fmla="*/ 467 h 496"/>
                <a:gd name="T10" fmla="*/ 72 w 659"/>
                <a:gd name="T11" fmla="*/ 443 h 496"/>
                <a:gd name="T12" fmla="*/ 68 w 659"/>
                <a:gd name="T13" fmla="*/ 429 h 496"/>
                <a:gd name="T14" fmla="*/ 0 w 659"/>
                <a:gd name="T15" fmla="*/ 0 h 496"/>
                <a:gd name="T16" fmla="*/ 659 w 659"/>
                <a:gd name="T17" fmla="*/ 0 h 496"/>
                <a:gd name="T18" fmla="*/ 592 w 659"/>
                <a:gd name="T19" fmla="*/ 429 h 496"/>
                <a:gd name="T20" fmla="*/ 589 w 659"/>
                <a:gd name="T21" fmla="*/ 443 h 496"/>
                <a:gd name="T22" fmla="*/ 575 w 659"/>
                <a:gd name="T23" fmla="*/ 467 h 496"/>
                <a:gd name="T24" fmla="*/ 554 w 659"/>
                <a:gd name="T25" fmla="*/ 486 h 496"/>
                <a:gd name="T26" fmla="*/ 528 w 659"/>
                <a:gd name="T27" fmla="*/ 496 h 496"/>
                <a:gd name="T28" fmla="*/ 514 w 659"/>
                <a:gd name="T2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96">
                  <a:moveTo>
                    <a:pt x="514" y="496"/>
                  </a:moveTo>
                  <a:lnTo>
                    <a:pt x="147" y="496"/>
                  </a:lnTo>
                  <a:lnTo>
                    <a:pt x="133" y="496"/>
                  </a:lnTo>
                  <a:lnTo>
                    <a:pt x="107" y="486"/>
                  </a:lnTo>
                  <a:lnTo>
                    <a:pt x="85" y="467"/>
                  </a:lnTo>
                  <a:lnTo>
                    <a:pt x="72" y="443"/>
                  </a:lnTo>
                  <a:lnTo>
                    <a:pt x="68" y="429"/>
                  </a:lnTo>
                  <a:lnTo>
                    <a:pt x="0" y="0"/>
                  </a:lnTo>
                  <a:lnTo>
                    <a:pt x="659" y="0"/>
                  </a:lnTo>
                  <a:lnTo>
                    <a:pt x="592" y="429"/>
                  </a:lnTo>
                  <a:lnTo>
                    <a:pt x="589" y="443"/>
                  </a:lnTo>
                  <a:lnTo>
                    <a:pt x="575" y="467"/>
                  </a:lnTo>
                  <a:lnTo>
                    <a:pt x="554" y="486"/>
                  </a:lnTo>
                  <a:lnTo>
                    <a:pt x="528" y="496"/>
                  </a:lnTo>
                  <a:lnTo>
                    <a:pt x="514" y="496"/>
                  </a:lnTo>
                  <a:close/>
                </a:path>
              </a:pathLst>
            </a:custGeom>
            <a:solidFill>
              <a:srgbClr val="38C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45" name="Freeform 47">
              <a:extLst>
                <a:ext uri="{FF2B5EF4-FFF2-40B4-BE49-F238E27FC236}">
                  <a16:creationId xmlns:a16="http://schemas.microsoft.com/office/drawing/2014/main" id="{FDCB61DD-DB70-4BD7-90C3-03C543CAA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913" y="5178425"/>
              <a:ext cx="396875" cy="61913"/>
            </a:xfrm>
            <a:custGeom>
              <a:avLst/>
              <a:gdLst>
                <a:gd name="T0" fmla="*/ 693 w 750"/>
                <a:gd name="T1" fmla="*/ 118 h 118"/>
                <a:gd name="T2" fmla="*/ 614 w 750"/>
                <a:gd name="T3" fmla="*/ 106 h 118"/>
                <a:gd name="T4" fmla="*/ 454 w 750"/>
                <a:gd name="T5" fmla="*/ 95 h 118"/>
                <a:gd name="T6" fmla="*/ 295 w 750"/>
                <a:gd name="T7" fmla="*/ 95 h 118"/>
                <a:gd name="T8" fmla="*/ 135 w 750"/>
                <a:gd name="T9" fmla="*/ 106 h 118"/>
                <a:gd name="T10" fmla="*/ 56 w 750"/>
                <a:gd name="T11" fmla="*/ 118 h 118"/>
                <a:gd name="T12" fmla="*/ 36 w 750"/>
                <a:gd name="T13" fmla="*/ 118 h 118"/>
                <a:gd name="T14" fmla="*/ 12 w 750"/>
                <a:gd name="T15" fmla="*/ 103 h 118"/>
                <a:gd name="T16" fmla="*/ 2 w 750"/>
                <a:gd name="T17" fmla="*/ 88 h 118"/>
                <a:gd name="T18" fmla="*/ 0 w 750"/>
                <a:gd name="T19" fmla="*/ 79 h 118"/>
                <a:gd name="T20" fmla="*/ 0 w 750"/>
                <a:gd name="T21" fmla="*/ 69 h 118"/>
                <a:gd name="T22" fmla="*/ 4 w 750"/>
                <a:gd name="T23" fmla="*/ 50 h 118"/>
                <a:gd name="T24" fmla="*/ 14 w 750"/>
                <a:gd name="T25" fmla="*/ 36 h 118"/>
                <a:gd name="T26" fmla="*/ 31 w 750"/>
                <a:gd name="T27" fmla="*/ 26 h 118"/>
                <a:gd name="T28" fmla="*/ 41 w 750"/>
                <a:gd name="T29" fmla="*/ 23 h 118"/>
                <a:gd name="T30" fmla="*/ 123 w 750"/>
                <a:gd name="T31" fmla="*/ 11 h 118"/>
                <a:gd name="T32" fmla="*/ 290 w 750"/>
                <a:gd name="T33" fmla="*/ 0 h 118"/>
                <a:gd name="T34" fmla="*/ 457 w 750"/>
                <a:gd name="T35" fmla="*/ 0 h 118"/>
                <a:gd name="T36" fmla="*/ 624 w 750"/>
                <a:gd name="T37" fmla="*/ 11 h 118"/>
                <a:gd name="T38" fmla="*/ 708 w 750"/>
                <a:gd name="T39" fmla="*/ 23 h 118"/>
                <a:gd name="T40" fmla="*/ 718 w 750"/>
                <a:gd name="T41" fmla="*/ 26 h 118"/>
                <a:gd name="T42" fmla="*/ 734 w 750"/>
                <a:gd name="T43" fmla="*/ 36 h 118"/>
                <a:gd name="T44" fmla="*/ 745 w 750"/>
                <a:gd name="T45" fmla="*/ 50 h 118"/>
                <a:gd name="T46" fmla="*/ 750 w 750"/>
                <a:gd name="T47" fmla="*/ 69 h 118"/>
                <a:gd name="T48" fmla="*/ 748 w 750"/>
                <a:gd name="T49" fmla="*/ 79 h 118"/>
                <a:gd name="T50" fmla="*/ 747 w 750"/>
                <a:gd name="T51" fmla="*/ 88 h 118"/>
                <a:gd name="T52" fmla="*/ 737 w 750"/>
                <a:gd name="T53" fmla="*/ 103 h 118"/>
                <a:gd name="T54" fmla="*/ 712 w 750"/>
                <a:gd name="T55" fmla="*/ 118 h 118"/>
                <a:gd name="T56" fmla="*/ 693 w 750"/>
                <a:gd name="T5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50" h="118">
                  <a:moveTo>
                    <a:pt x="693" y="118"/>
                  </a:moveTo>
                  <a:lnTo>
                    <a:pt x="614" y="106"/>
                  </a:lnTo>
                  <a:lnTo>
                    <a:pt x="454" y="95"/>
                  </a:lnTo>
                  <a:lnTo>
                    <a:pt x="295" y="95"/>
                  </a:lnTo>
                  <a:lnTo>
                    <a:pt x="135" y="106"/>
                  </a:lnTo>
                  <a:lnTo>
                    <a:pt x="56" y="118"/>
                  </a:lnTo>
                  <a:lnTo>
                    <a:pt x="36" y="118"/>
                  </a:lnTo>
                  <a:lnTo>
                    <a:pt x="12" y="103"/>
                  </a:lnTo>
                  <a:lnTo>
                    <a:pt x="2" y="88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4" y="50"/>
                  </a:lnTo>
                  <a:lnTo>
                    <a:pt x="14" y="36"/>
                  </a:lnTo>
                  <a:lnTo>
                    <a:pt x="31" y="26"/>
                  </a:lnTo>
                  <a:lnTo>
                    <a:pt x="41" y="23"/>
                  </a:lnTo>
                  <a:lnTo>
                    <a:pt x="123" y="11"/>
                  </a:lnTo>
                  <a:lnTo>
                    <a:pt x="290" y="0"/>
                  </a:lnTo>
                  <a:lnTo>
                    <a:pt x="457" y="0"/>
                  </a:lnTo>
                  <a:lnTo>
                    <a:pt x="624" y="11"/>
                  </a:lnTo>
                  <a:lnTo>
                    <a:pt x="708" y="23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5" y="50"/>
                  </a:lnTo>
                  <a:lnTo>
                    <a:pt x="750" y="69"/>
                  </a:lnTo>
                  <a:lnTo>
                    <a:pt x="748" y="79"/>
                  </a:lnTo>
                  <a:lnTo>
                    <a:pt x="747" y="88"/>
                  </a:lnTo>
                  <a:lnTo>
                    <a:pt x="737" y="103"/>
                  </a:lnTo>
                  <a:lnTo>
                    <a:pt x="712" y="118"/>
                  </a:lnTo>
                  <a:lnTo>
                    <a:pt x="693" y="118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A2820AFA-5909-4DB4-9F08-30D213DAF342}"/>
              </a:ext>
            </a:extLst>
          </p:cNvPr>
          <p:cNvGrpSpPr/>
          <p:nvPr/>
        </p:nvGrpSpPr>
        <p:grpSpPr>
          <a:xfrm>
            <a:off x="7583046" y="2087674"/>
            <a:ext cx="1711757" cy="2685971"/>
            <a:chOff x="4217988" y="3148013"/>
            <a:chExt cx="1481138" cy="2324100"/>
          </a:xfrm>
          <a:solidFill>
            <a:srgbClr val="FF0066"/>
          </a:solidFill>
        </p:grpSpPr>
        <p:sp>
          <p:nvSpPr>
            <p:cNvPr id="147" name="Freeform 34">
              <a:extLst>
                <a:ext uri="{FF2B5EF4-FFF2-40B4-BE49-F238E27FC236}">
                  <a16:creationId xmlns:a16="http://schemas.microsoft.com/office/drawing/2014/main" id="{57417E47-6100-4462-ACDB-BAF2C7D14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3148013"/>
              <a:ext cx="1481138" cy="1824038"/>
            </a:xfrm>
            <a:custGeom>
              <a:avLst/>
              <a:gdLst>
                <a:gd name="T0" fmla="*/ 2801 w 2801"/>
                <a:gd name="T1" fmla="*/ 1444 h 3447"/>
                <a:gd name="T2" fmla="*/ 2786 w 2801"/>
                <a:gd name="T3" fmla="*/ 1220 h 3447"/>
                <a:gd name="T4" fmla="*/ 2714 w 2801"/>
                <a:gd name="T5" fmla="*/ 936 h 3447"/>
                <a:gd name="T6" fmla="*/ 2590 w 2801"/>
                <a:gd name="T7" fmla="*/ 680 h 3447"/>
                <a:gd name="T8" fmla="*/ 2421 w 2801"/>
                <a:gd name="T9" fmla="*/ 454 h 3447"/>
                <a:gd name="T10" fmla="*/ 2214 w 2801"/>
                <a:gd name="T11" fmla="*/ 269 h 3447"/>
                <a:gd name="T12" fmla="*/ 1974 w 2801"/>
                <a:gd name="T13" fmla="*/ 126 h 3447"/>
                <a:gd name="T14" fmla="*/ 1707 w 2801"/>
                <a:gd name="T15" fmla="*/ 34 h 3447"/>
                <a:gd name="T16" fmla="*/ 1420 w 2801"/>
                <a:gd name="T17" fmla="*/ 0 h 3447"/>
                <a:gd name="T18" fmla="*/ 1278 w 2801"/>
                <a:gd name="T19" fmla="*/ 5 h 3447"/>
                <a:gd name="T20" fmla="*/ 1021 w 2801"/>
                <a:gd name="T21" fmla="*/ 54 h 3447"/>
                <a:gd name="T22" fmla="*/ 782 w 2801"/>
                <a:gd name="T23" fmla="*/ 149 h 3447"/>
                <a:gd name="T24" fmla="*/ 566 w 2801"/>
                <a:gd name="T25" fmla="*/ 287 h 3447"/>
                <a:gd name="T26" fmla="*/ 377 w 2801"/>
                <a:gd name="T27" fmla="*/ 460 h 3447"/>
                <a:gd name="T28" fmla="*/ 222 w 2801"/>
                <a:gd name="T29" fmla="*/ 666 h 3447"/>
                <a:gd name="T30" fmla="*/ 104 w 2801"/>
                <a:gd name="T31" fmla="*/ 899 h 3447"/>
                <a:gd name="T32" fmla="*/ 29 w 2801"/>
                <a:gd name="T33" fmla="*/ 1154 h 3447"/>
                <a:gd name="T34" fmla="*/ 3 w 2801"/>
                <a:gd name="T35" fmla="*/ 1356 h 3447"/>
                <a:gd name="T36" fmla="*/ 6 w 2801"/>
                <a:gd name="T37" fmla="*/ 1568 h 3447"/>
                <a:gd name="T38" fmla="*/ 52 w 2801"/>
                <a:gd name="T39" fmla="*/ 1836 h 3447"/>
                <a:gd name="T40" fmla="*/ 146 w 2801"/>
                <a:gd name="T41" fmla="*/ 2084 h 3447"/>
                <a:gd name="T42" fmla="*/ 279 w 2801"/>
                <a:gd name="T43" fmla="*/ 2309 h 3447"/>
                <a:gd name="T44" fmla="*/ 405 w 2801"/>
                <a:gd name="T45" fmla="*/ 2469 h 3447"/>
                <a:gd name="T46" fmla="*/ 721 w 2801"/>
                <a:gd name="T47" fmla="*/ 2926 h 3447"/>
                <a:gd name="T48" fmla="*/ 924 w 2801"/>
                <a:gd name="T49" fmla="*/ 3293 h 3447"/>
                <a:gd name="T50" fmla="*/ 1801 w 2801"/>
                <a:gd name="T51" fmla="*/ 3447 h 3447"/>
                <a:gd name="T52" fmla="*/ 1938 w 2801"/>
                <a:gd name="T53" fmla="*/ 3175 h 3447"/>
                <a:gd name="T54" fmla="*/ 2231 w 2801"/>
                <a:gd name="T55" fmla="*/ 2697 h 3447"/>
                <a:gd name="T56" fmla="*/ 2482 w 2801"/>
                <a:gd name="T57" fmla="*/ 2362 h 3447"/>
                <a:gd name="T58" fmla="*/ 2586 w 2801"/>
                <a:gd name="T59" fmla="*/ 2215 h 3447"/>
                <a:gd name="T60" fmla="*/ 2695 w 2801"/>
                <a:gd name="T61" fmla="*/ 1998 h 3447"/>
                <a:gd name="T62" fmla="*/ 2768 w 2801"/>
                <a:gd name="T63" fmla="*/ 1762 h 3447"/>
                <a:gd name="T64" fmla="*/ 2800 w 2801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01" h="3447">
                  <a:moveTo>
                    <a:pt x="2801" y="1444"/>
                  </a:moveTo>
                  <a:lnTo>
                    <a:pt x="2801" y="1444"/>
                  </a:lnTo>
                  <a:lnTo>
                    <a:pt x="2800" y="1368"/>
                  </a:lnTo>
                  <a:lnTo>
                    <a:pt x="2786" y="1220"/>
                  </a:lnTo>
                  <a:lnTo>
                    <a:pt x="2755" y="1074"/>
                  </a:lnTo>
                  <a:lnTo>
                    <a:pt x="2714" y="936"/>
                  </a:lnTo>
                  <a:lnTo>
                    <a:pt x="2658" y="804"/>
                  </a:lnTo>
                  <a:lnTo>
                    <a:pt x="2590" y="680"/>
                  </a:lnTo>
                  <a:lnTo>
                    <a:pt x="2511" y="562"/>
                  </a:lnTo>
                  <a:lnTo>
                    <a:pt x="2421" y="454"/>
                  </a:lnTo>
                  <a:lnTo>
                    <a:pt x="2322" y="356"/>
                  </a:lnTo>
                  <a:lnTo>
                    <a:pt x="2214" y="269"/>
                  </a:lnTo>
                  <a:lnTo>
                    <a:pt x="2098" y="191"/>
                  </a:lnTo>
                  <a:lnTo>
                    <a:pt x="1974" y="126"/>
                  </a:lnTo>
                  <a:lnTo>
                    <a:pt x="1844" y="73"/>
                  </a:lnTo>
                  <a:lnTo>
                    <a:pt x="1707" y="34"/>
                  </a:lnTo>
                  <a:lnTo>
                    <a:pt x="1565" y="10"/>
                  </a:lnTo>
                  <a:lnTo>
                    <a:pt x="1420" y="0"/>
                  </a:lnTo>
                  <a:lnTo>
                    <a:pt x="1345" y="3"/>
                  </a:lnTo>
                  <a:lnTo>
                    <a:pt x="1278" y="5"/>
                  </a:lnTo>
                  <a:lnTo>
                    <a:pt x="1147" y="24"/>
                  </a:lnTo>
                  <a:lnTo>
                    <a:pt x="1021" y="54"/>
                  </a:lnTo>
                  <a:lnTo>
                    <a:pt x="898" y="96"/>
                  </a:lnTo>
                  <a:lnTo>
                    <a:pt x="782" y="149"/>
                  </a:lnTo>
                  <a:lnTo>
                    <a:pt x="671" y="214"/>
                  </a:lnTo>
                  <a:lnTo>
                    <a:pt x="566" y="287"/>
                  </a:lnTo>
                  <a:lnTo>
                    <a:pt x="468" y="369"/>
                  </a:lnTo>
                  <a:lnTo>
                    <a:pt x="377" y="460"/>
                  </a:lnTo>
                  <a:lnTo>
                    <a:pt x="295" y="559"/>
                  </a:lnTo>
                  <a:lnTo>
                    <a:pt x="222" y="666"/>
                  </a:lnTo>
                  <a:lnTo>
                    <a:pt x="159" y="779"/>
                  </a:lnTo>
                  <a:lnTo>
                    <a:pt x="104" y="899"/>
                  </a:lnTo>
                  <a:lnTo>
                    <a:pt x="61" y="1024"/>
                  </a:lnTo>
                  <a:lnTo>
                    <a:pt x="29" y="1154"/>
                  </a:lnTo>
                  <a:lnTo>
                    <a:pt x="9" y="1287"/>
                  </a:lnTo>
                  <a:lnTo>
                    <a:pt x="3" y="1356"/>
                  </a:lnTo>
                  <a:lnTo>
                    <a:pt x="0" y="1427"/>
                  </a:lnTo>
                  <a:lnTo>
                    <a:pt x="6" y="1568"/>
                  </a:lnTo>
                  <a:lnTo>
                    <a:pt x="23" y="1703"/>
                  </a:lnTo>
                  <a:lnTo>
                    <a:pt x="52" y="1836"/>
                  </a:lnTo>
                  <a:lnTo>
                    <a:pt x="94" y="1962"/>
                  </a:lnTo>
                  <a:lnTo>
                    <a:pt x="146" y="2084"/>
                  </a:lnTo>
                  <a:lnTo>
                    <a:pt x="207" y="2200"/>
                  </a:lnTo>
                  <a:lnTo>
                    <a:pt x="279" y="2309"/>
                  </a:lnTo>
                  <a:lnTo>
                    <a:pt x="318" y="2359"/>
                  </a:lnTo>
                  <a:lnTo>
                    <a:pt x="405" y="2469"/>
                  </a:lnTo>
                  <a:lnTo>
                    <a:pt x="569" y="2695"/>
                  </a:lnTo>
                  <a:lnTo>
                    <a:pt x="721" y="2926"/>
                  </a:lnTo>
                  <a:lnTo>
                    <a:pt x="861" y="3168"/>
                  </a:lnTo>
                  <a:lnTo>
                    <a:pt x="924" y="3293"/>
                  </a:lnTo>
                  <a:lnTo>
                    <a:pt x="1002" y="3447"/>
                  </a:lnTo>
                  <a:lnTo>
                    <a:pt x="1801" y="3447"/>
                  </a:lnTo>
                  <a:lnTo>
                    <a:pt x="1874" y="3300"/>
                  </a:lnTo>
                  <a:lnTo>
                    <a:pt x="1938" y="3175"/>
                  </a:lnTo>
                  <a:lnTo>
                    <a:pt x="2079" y="2932"/>
                  </a:lnTo>
                  <a:lnTo>
                    <a:pt x="2231" y="2697"/>
                  </a:lnTo>
                  <a:lnTo>
                    <a:pt x="2396" y="2471"/>
                  </a:lnTo>
                  <a:lnTo>
                    <a:pt x="2482" y="2362"/>
                  </a:lnTo>
                  <a:lnTo>
                    <a:pt x="2519" y="2315"/>
                  </a:lnTo>
                  <a:lnTo>
                    <a:pt x="2586" y="2215"/>
                  </a:lnTo>
                  <a:lnTo>
                    <a:pt x="2645" y="2109"/>
                  </a:lnTo>
                  <a:lnTo>
                    <a:pt x="2695" y="1998"/>
                  </a:lnTo>
                  <a:lnTo>
                    <a:pt x="2737" y="1882"/>
                  </a:lnTo>
                  <a:lnTo>
                    <a:pt x="2768" y="1762"/>
                  </a:lnTo>
                  <a:lnTo>
                    <a:pt x="2790" y="1637"/>
                  </a:lnTo>
                  <a:lnTo>
                    <a:pt x="2800" y="1509"/>
                  </a:lnTo>
                  <a:lnTo>
                    <a:pt x="2801" y="1444"/>
                  </a:lnTo>
                  <a:close/>
                </a:path>
              </a:pathLst>
            </a:custGeom>
            <a:solidFill>
              <a:srgbClr val="FF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5">
              <a:extLst>
                <a:ext uri="{FF2B5EF4-FFF2-40B4-BE49-F238E27FC236}">
                  <a16:creationId xmlns:a16="http://schemas.microsoft.com/office/drawing/2014/main" id="{BE8E6E56-FD36-4140-B24E-DD1DD949D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088" y="3148013"/>
              <a:ext cx="1152525" cy="1824038"/>
            </a:xfrm>
            <a:custGeom>
              <a:avLst/>
              <a:gdLst>
                <a:gd name="T0" fmla="*/ 2178 w 2178"/>
                <a:gd name="T1" fmla="*/ 1444 h 3447"/>
                <a:gd name="T2" fmla="*/ 2165 w 2178"/>
                <a:gd name="T3" fmla="*/ 1220 h 3447"/>
                <a:gd name="T4" fmla="*/ 2108 w 2178"/>
                <a:gd name="T5" fmla="*/ 936 h 3447"/>
                <a:gd name="T6" fmla="*/ 2012 w 2178"/>
                <a:gd name="T7" fmla="*/ 680 h 3447"/>
                <a:gd name="T8" fmla="*/ 1881 w 2178"/>
                <a:gd name="T9" fmla="*/ 454 h 3447"/>
                <a:gd name="T10" fmla="*/ 1720 w 2178"/>
                <a:gd name="T11" fmla="*/ 269 h 3447"/>
                <a:gd name="T12" fmla="*/ 1534 w 2178"/>
                <a:gd name="T13" fmla="*/ 126 h 3447"/>
                <a:gd name="T14" fmla="*/ 1327 w 2178"/>
                <a:gd name="T15" fmla="*/ 34 h 3447"/>
                <a:gd name="T16" fmla="*/ 1102 w 2178"/>
                <a:gd name="T17" fmla="*/ 0 h 3447"/>
                <a:gd name="T18" fmla="*/ 993 w 2178"/>
                <a:gd name="T19" fmla="*/ 5 h 3447"/>
                <a:gd name="T20" fmla="*/ 793 w 2178"/>
                <a:gd name="T21" fmla="*/ 54 h 3447"/>
                <a:gd name="T22" fmla="*/ 607 w 2178"/>
                <a:gd name="T23" fmla="*/ 149 h 3447"/>
                <a:gd name="T24" fmla="*/ 439 w 2178"/>
                <a:gd name="T25" fmla="*/ 287 h 3447"/>
                <a:gd name="T26" fmla="*/ 293 w 2178"/>
                <a:gd name="T27" fmla="*/ 460 h 3447"/>
                <a:gd name="T28" fmla="*/ 172 w 2178"/>
                <a:gd name="T29" fmla="*/ 666 h 3447"/>
                <a:gd name="T30" fmla="*/ 80 w 2178"/>
                <a:gd name="T31" fmla="*/ 899 h 3447"/>
                <a:gd name="T32" fmla="*/ 21 w 2178"/>
                <a:gd name="T33" fmla="*/ 1154 h 3447"/>
                <a:gd name="T34" fmla="*/ 1 w 2178"/>
                <a:gd name="T35" fmla="*/ 1356 h 3447"/>
                <a:gd name="T36" fmla="*/ 2 w 2178"/>
                <a:gd name="T37" fmla="*/ 1568 h 3447"/>
                <a:gd name="T38" fmla="*/ 40 w 2178"/>
                <a:gd name="T39" fmla="*/ 1836 h 3447"/>
                <a:gd name="T40" fmla="*/ 112 w 2178"/>
                <a:gd name="T41" fmla="*/ 2084 h 3447"/>
                <a:gd name="T42" fmla="*/ 215 w 2178"/>
                <a:gd name="T43" fmla="*/ 2309 h 3447"/>
                <a:gd name="T44" fmla="*/ 313 w 2178"/>
                <a:gd name="T45" fmla="*/ 2469 h 3447"/>
                <a:gd name="T46" fmla="*/ 560 w 2178"/>
                <a:gd name="T47" fmla="*/ 2926 h 3447"/>
                <a:gd name="T48" fmla="*/ 718 w 2178"/>
                <a:gd name="T49" fmla="*/ 3293 h 3447"/>
                <a:gd name="T50" fmla="*/ 1399 w 2178"/>
                <a:gd name="T51" fmla="*/ 3447 h 3447"/>
                <a:gd name="T52" fmla="*/ 1505 w 2178"/>
                <a:gd name="T53" fmla="*/ 3175 h 3447"/>
                <a:gd name="T54" fmla="*/ 1733 w 2178"/>
                <a:gd name="T55" fmla="*/ 2697 h 3447"/>
                <a:gd name="T56" fmla="*/ 1928 w 2178"/>
                <a:gd name="T57" fmla="*/ 2362 h 3447"/>
                <a:gd name="T58" fmla="*/ 2009 w 2178"/>
                <a:gd name="T59" fmla="*/ 2215 h 3447"/>
                <a:gd name="T60" fmla="*/ 2094 w 2178"/>
                <a:gd name="T61" fmla="*/ 1998 h 3447"/>
                <a:gd name="T62" fmla="*/ 2150 w 2178"/>
                <a:gd name="T63" fmla="*/ 1762 h 3447"/>
                <a:gd name="T64" fmla="*/ 2176 w 2178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8" h="3447">
                  <a:moveTo>
                    <a:pt x="2178" y="1444"/>
                  </a:moveTo>
                  <a:lnTo>
                    <a:pt x="2178" y="1444"/>
                  </a:lnTo>
                  <a:lnTo>
                    <a:pt x="2176" y="1368"/>
                  </a:lnTo>
                  <a:lnTo>
                    <a:pt x="2165" y="1220"/>
                  </a:lnTo>
                  <a:lnTo>
                    <a:pt x="2142" y="1074"/>
                  </a:lnTo>
                  <a:lnTo>
                    <a:pt x="2108" y="936"/>
                  </a:lnTo>
                  <a:lnTo>
                    <a:pt x="2065" y="804"/>
                  </a:lnTo>
                  <a:lnTo>
                    <a:pt x="2012" y="680"/>
                  </a:lnTo>
                  <a:lnTo>
                    <a:pt x="1952" y="562"/>
                  </a:lnTo>
                  <a:lnTo>
                    <a:pt x="1881" y="454"/>
                  </a:lnTo>
                  <a:lnTo>
                    <a:pt x="1805" y="356"/>
                  </a:lnTo>
                  <a:lnTo>
                    <a:pt x="1720" y="269"/>
                  </a:lnTo>
                  <a:lnTo>
                    <a:pt x="1631" y="191"/>
                  </a:lnTo>
                  <a:lnTo>
                    <a:pt x="1534" y="126"/>
                  </a:lnTo>
                  <a:lnTo>
                    <a:pt x="1432" y="73"/>
                  </a:lnTo>
                  <a:lnTo>
                    <a:pt x="1327" y="34"/>
                  </a:lnTo>
                  <a:lnTo>
                    <a:pt x="1216" y="10"/>
                  </a:lnTo>
                  <a:lnTo>
                    <a:pt x="1102" y="0"/>
                  </a:lnTo>
                  <a:lnTo>
                    <a:pt x="1045" y="3"/>
                  </a:lnTo>
                  <a:lnTo>
                    <a:pt x="993" y="5"/>
                  </a:lnTo>
                  <a:lnTo>
                    <a:pt x="891" y="24"/>
                  </a:lnTo>
                  <a:lnTo>
                    <a:pt x="793" y="54"/>
                  </a:lnTo>
                  <a:lnTo>
                    <a:pt x="698" y="96"/>
                  </a:lnTo>
                  <a:lnTo>
                    <a:pt x="607" y="149"/>
                  </a:lnTo>
                  <a:lnTo>
                    <a:pt x="521" y="214"/>
                  </a:lnTo>
                  <a:lnTo>
                    <a:pt x="439" y="287"/>
                  </a:lnTo>
                  <a:lnTo>
                    <a:pt x="364" y="369"/>
                  </a:lnTo>
                  <a:lnTo>
                    <a:pt x="293" y="460"/>
                  </a:lnTo>
                  <a:lnTo>
                    <a:pt x="228" y="559"/>
                  </a:lnTo>
                  <a:lnTo>
                    <a:pt x="172" y="666"/>
                  </a:lnTo>
                  <a:lnTo>
                    <a:pt x="122" y="779"/>
                  </a:lnTo>
                  <a:lnTo>
                    <a:pt x="80" y="899"/>
                  </a:lnTo>
                  <a:lnTo>
                    <a:pt x="47" y="1024"/>
                  </a:lnTo>
                  <a:lnTo>
                    <a:pt x="21" y="1154"/>
                  </a:lnTo>
                  <a:lnTo>
                    <a:pt x="5" y="1287"/>
                  </a:lnTo>
                  <a:lnTo>
                    <a:pt x="1" y="1356"/>
                  </a:lnTo>
                  <a:lnTo>
                    <a:pt x="0" y="1427"/>
                  </a:lnTo>
                  <a:lnTo>
                    <a:pt x="2" y="1568"/>
                  </a:lnTo>
                  <a:lnTo>
                    <a:pt x="17" y="1703"/>
                  </a:lnTo>
                  <a:lnTo>
                    <a:pt x="40" y="1836"/>
                  </a:lnTo>
                  <a:lnTo>
                    <a:pt x="72" y="1962"/>
                  </a:lnTo>
                  <a:lnTo>
                    <a:pt x="112" y="2084"/>
                  </a:lnTo>
                  <a:lnTo>
                    <a:pt x="161" y="2200"/>
                  </a:lnTo>
                  <a:lnTo>
                    <a:pt x="215" y="2309"/>
                  </a:lnTo>
                  <a:lnTo>
                    <a:pt x="247" y="2359"/>
                  </a:lnTo>
                  <a:lnTo>
                    <a:pt x="313" y="2469"/>
                  </a:lnTo>
                  <a:lnTo>
                    <a:pt x="441" y="2695"/>
                  </a:lnTo>
                  <a:lnTo>
                    <a:pt x="560" y="2926"/>
                  </a:lnTo>
                  <a:lnTo>
                    <a:pt x="667" y="3168"/>
                  </a:lnTo>
                  <a:lnTo>
                    <a:pt x="718" y="3293"/>
                  </a:lnTo>
                  <a:lnTo>
                    <a:pt x="778" y="3447"/>
                  </a:lnTo>
                  <a:lnTo>
                    <a:pt x="1399" y="3447"/>
                  </a:lnTo>
                  <a:lnTo>
                    <a:pt x="1456" y="3300"/>
                  </a:lnTo>
                  <a:lnTo>
                    <a:pt x="1505" y="3175"/>
                  </a:lnTo>
                  <a:lnTo>
                    <a:pt x="1615" y="2932"/>
                  </a:lnTo>
                  <a:lnTo>
                    <a:pt x="1733" y="2697"/>
                  </a:lnTo>
                  <a:lnTo>
                    <a:pt x="1861" y="2471"/>
                  </a:lnTo>
                  <a:lnTo>
                    <a:pt x="1928" y="2362"/>
                  </a:lnTo>
                  <a:lnTo>
                    <a:pt x="1957" y="2315"/>
                  </a:lnTo>
                  <a:lnTo>
                    <a:pt x="2009" y="2215"/>
                  </a:lnTo>
                  <a:lnTo>
                    <a:pt x="2055" y="2109"/>
                  </a:lnTo>
                  <a:lnTo>
                    <a:pt x="2094" y="1998"/>
                  </a:lnTo>
                  <a:lnTo>
                    <a:pt x="2126" y="1882"/>
                  </a:lnTo>
                  <a:lnTo>
                    <a:pt x="2150" y="1762"/>
                  </a:lnTo>
                  <a:lnTo>
                    <a:pt x="2167" y="1637"/>
                  </a:lnTo>
                  <a:lnTo>
                    <a:pt x="2176" y="1509"/>
                  </a:lnTo>
                  <a:lnTo>
                    <a:pt x="2178" y="14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36">
              <a:extLst>
                <a:ext uri="{FF2B5EF4-FFF2-40B4-BE49-F238E27FC236}">
                  <a16:creationId xmlns:a16="http://schemas.microsoft.com/office/drawing/2014/main" id="{3274440E-8528-4619-B813-BECABD023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288" y="3148013"/>
              <a:ext cx="744538" cy="1824038"/>
            </a:xfrm>
            <a:custGeom>
              <a:avLst/>
              <a:gdLst>
                <a:gd name="T0" fmla="*/ 1405 w 1405"/>
                <a:gd name="T1" fmla="*/ 1444 h 3447"/>
                <a:gd name="T2" fmla="*/ 1405 w 1405"/>
                <a:gd name="T3" fmla="*/ 1444 h 3447"/>
                <a:gd name="T4" fmla="*/ 1405 w 1405"/>
                <a:gd name="T5" fmla="*/ 1368 h 3447"/>
                <a:gd name="T6" fmla="*/ 1397 w 1405"/>
                <a:gd name="T7" fmla="*/ 1220 h 3447"/>
                <a:gd name="T8" fmla="*/ 1382 w 1405"/>
                <a:gd name="T9" fmla="*/ 1074 h 3447"/>
                <a:gd name="T10" fmla="*/ 1361 w 1405"/>
                <a:gd name="T11" fmla="*/ 936 h 3447"/>
                <a:gd name="T12" fmla="*/ 1333 w 1405"/>
                <a:gd name="T13" fmla="*/ 804 h 3447"/>
                <a:gd name="T14" fmla="*/ 1299 w 1405"/>
                <a:gd name="T15" fmla="*/ 680 h 3447"/>
                <a:gd name="T16" fmla="*/ 1260 w 1405"/>
                <a:gd name="T17" fmla="*/ 562 h 3447"/>
                <a:gd name="T18" fmla="*/ 1215 w 1405"/>
                <a:gd name="T19" fmla="*/ 454 h 3447"/>
                <a:gd name="T20" fmla="*/ 1165 w 1405"/>
                <a:gd name="T21" fmla="*/ 356 h 3447"/>
                <a:gd name="T22" fmla="*/ 1110 w 1405"/>
                <a:gd name="T23" fmla="*/ 269 h 3447"/>
                <a:gd name="T24" fmla="*/ 1053 w 1405"/>
                <a:gd name="T25" fmla="*/ 191 h 3447"/>
                <a:gd name="T26" fmla="*/ 991 w 1405"/>
                <a:gd name="T27" fmla="*/ 126 h 3447"/>
                <a:gd name="T28" fmla="*/ 924 w 1405"/>
                <a:gd name="T29" fmla="*/ 73 h 3447"/>
                <a:gd name="T30" fmla="*/ 857 w 1405"/>
                <a:gd name="T31" fmla="*/ 34 h 3447"/>
                <a:gd name="T32" fmla="*/ 786 w 1405"/>
                <a:gd name="T33" fmla="*/ 10 h 3447"/>
                <a:gd name="T34" fmla="*/ 713 w 1405"/>
                <a:gd name="T35" fmla="*/ 0 h 3447"/>
                <a:gd name="T36" fmla="*/ 675 w 1405"/>
                <a:gd name="T37" fmla="*/ 3 h 3447"/>
                <a:gd name="T38" fmla="*/ 641 w 1405"/>
                <a:gd name="T39" fmla="*/ 5 h 3447"/>
                <a:gd name="T40" fmla="*/ 576 w 1405"/>
                <a:gd name="T41" fmla="*/ 24 h 3447"/>
                <a:gd name="T42" fmla="*/ 513 w 1405"/>
                <a:gd name="T43" fmla="*/ 54 h 3447"/>
                <a:gd name="T44" fmla="*/ 451 w 1405"/>
                <a:gd name="T45" fmla="*/ 96 h 3447"/>
                <a:gd name="T46" fmla="*/ 393 w 1405"/>
                <a:gd name="T47" fmla="*/ 149 h 3447"/>
                <a:gd name="T48" fmla="*/ 337 w 1405"/>
                <a:gd name="T49" fmla="*/ 214 h 3447"/>
                <a:gd name="T50" fmla="*/ 284 w 1405"/>
                <a:gd name="T51" fmla="*/ 287 h 3447"/>
                <a:gd name="T52" fmla="*/ 235 w 1405"/>
                <a:gd name="T53" fmla="*/ 369 h 3447"/>
                <a:gd name="T54" fmla="*/ 169 w 1405"/>
                <a:gd name="T55" fmla="*/ 508 h 3447"/>
                <a:gd name="T56" fmla="*/ 95 w 1405"/>
                <a:gd name="T57" fmla="*/ 720 h 3447"/>
                <a:gd name="T58" fmla="*/ 41 w 1405"/>
                <a:gd name="T59" fmla="*/ 959 h 3447"/>
                <a:gd name="T60" fmla="*/ 9 w 1405"/>
                <a:gd name="T61" fmla="*/ 1220 h 3447"/>
                <a:gd name="T62" fmla="*/ 2 w 1405"/>
                <a:gd name="T63" fmla="*/ 1356 h 3447"/>
                <a:gd name="T64" fmla="*/ 0 w 1405"/>
                <a:gd name="T65" fmla="*/ 1497 h 3447"/>
                <a:gd name="T66" fmla="*/ 18 w 1405"/>
                <a:gd name="T67" fmla="*/ 1771 h 3447"/>
                <a:gd name="T68" fmla="*/ 59 w 1405"/>
                <a:gd name="T69" fmla="*/ 2025 h 3447"/>
                <a:gd name="T70" fmla="*/ 121 w 1405"/>
                <a:gd name="T71" fmla="*/ 2256 h 3447"/>
                <a:gd name="T72" fmla="*/ 160 w 1405"/>
                <a:gd name="T73" fmla="*/ 2359 h 3447"/>
                <a:gd name="T74" fmla="*/ 203 w 1405"/>
                <a:gd name="T75" fmla="*/ 2469 h 3447"/>
                <a:gd name="T76" fmla="*/ 285 w 1405"/>
                <a:gd name="T77" fmla="*/ 2695 h 3447"/>
                <a:gd name="T78" fmla="*/ 362 w 1405"/>
                <a:gd name="T79" fmla="*/ 2926 h 3447"/>
                <a:gd name="T80" fmla="*/ 432 w 1405"/>
                <a:gd name="T81" fmla="*/ 3168 h 3447"/>
                <a:gd name="T82" fmla="*/ 464 w 1405"/>
                <a:gd name="T83" fmla="*/ 3293 h 3447"/>
                <a:gd name="T84" fmla="*/ 503 w 1405"/>
                <a:gd name="T85" fmla="*/ 3447 h 3447"/>
                <a:gd name="T86" fmla="*/ 903 w 1405"/>
                <a:gd name="T87" fmla="*/ 3447 h 3447"/>
                <a:gd name="T88" fmla="*/ 940 w 1405"/>
                <a:gd name="T89" fmla="*/ 3300 h 3447"/>
                <a:gd name="T90" fmla="*/ 972 w 1405"/>
                <a:gd name="T91" fmla="*/ 3175 h 3447"/>
                <a:gd name="T92" fmla="*/ 1043 w 1405"/>
                <a:gd name="T93" fmla="*/ 2932 h 3447"/>
                <a:gd name="T94" fmla="*/ 1119 w 1405"/>
                <a:gd name="T95" fmla="*/ 2697 h 3447"/>
                <a:gd name="T96" fmla="*/ 1202 w 1405"/>
                <a:gd name="T97" fmla="*/ 2471 h 3447"/>
                <a:gd name="T98" fmla="*/ 1246 w 1405"/>
                <a:gd name="T99" fmla="*/ 2362 h 3447"/>
                <a:gd name="T100" fmla="*/ 1281 w 1405"/>
                <a:gd name="T101" fmla="*/ 2266 h 3447"/>
                <a:gd name="T102" fmla="*/ 1341 w 1405"/>
                <a:gd name="T103" fmla="*/ 2054 h 3447"/>
                <a:gd name="T104" fmla="*/ 1382 w 1405"/>
                <a:gd name="T105" fmla="*/ 1823 h 3447"/>
                <a:gd name="T106" fmla="*/ 1404 w 1405"/>
                <a:gd name="T107" fmla="*/ 1574 h 3447"/>
                <a:gd name="T108" fmla="*/ 1405 w 1405"/>
                <a:gd name="T109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5" h="3447">
                  <a:moveTo>
                    <a:pt x="1405" y="1444"/>
                  </a:moveTo>
                  <a:lnTo>
                    <a:pt x="1405" y="1444"/>
                  </a:lnTo>
                  <a:lnTo>
                    <a:pt x="1405" y="1368"/>
                  </a:lnTo>
                  <a:lnTo>
                    <a:pt x="1397" y="1220"/>
                  </a:lnTo>
                  <a:lnTo>
                    <a:pt x="1382" y="1074"/>
                  </a:lnTo>
                  <a:lnTo>
                    <a:pt x="1361" y="936"/>
                  </a:lnTo>
                  <a:lnTo>
                    <a:pt x="1333" y="804"/>
                  </a:lnTo>
                  <a:lnTo>
                    <a:pt x="1299" y="680"/>
                  </a:lnTo>
                  <a:lnTo>
                    <a:pt x="1260" y="562"/>
                  </a:lnTo>
                  <a:lnTo>
                    <a:pt x="1215" y="454"/>
                  </a:lnTo>
                  <a:lnTo>
                    <a:pt x="1165" y="356"/>
                  </a:lnTo>
                  <a:lnTo>
                    <a:pt x="1110" y="269"/>
                  </a:lnTo>
                  <a:lnTo>
                    <a:pt x="1053" y="191"/>
                  </a:lnTo>
                  <a:lnTo>
                    <a:pt x="991" y="126"/>
                  </a:lnTo>
                  <a:lnTo>
                    <a:pt x="924" y="73"/>
                  </a:lnTo>
                  <a:lnTo>
                    <a:pt x="857" y="34"/>
                  </a:lnTo>
                  <a:lnTo>
                    <a:pt x="786" y="10"/>
                  </a:lnTo>
                  <a:lnTo>
                    <a:pt x="713" y="0"/>
                  </a:lnTo>
                  <a:lnTo>
                    <a:pt x="675" y="3"/>
                  </a:lnTo>
                  <a:lnTo>
                    <a:pt x="641" y="5"/>
                  </a:lnTo>
                  <a:lnTo>
                    <a:pt x="576" y="24"/>
                  </a:lnTo>
                  <a:lnTo>
                    <a:pt x="513" y="54"/>
                  </a:lnTo>
                  <a:lnTo>
                    <a:pt x="451" y="96"/>
                  </a:lnTo>
                  <a:lnTo>
                    <a:pt x="393" y="149"/>
                  </a:lnTo>
                  <a:lnTo>
                    <a:pt x="337" y="214"/>
                  </a:lnTo>
                  <a:lnTo>
                    <a:pt x="284" y="287"/>
                  </a:lnTo>
                  <a:lnTo>
                    <a:pt x="235" y="369"/>
                  </a:lnTo>
                  <a:lnTo>
                    <a:pt x="169" y="508"/>
                  </a:lnTo>
                  <a:lnTo>
                    <a:pt x="95" y="720"/>
                  </a:lnTo>
                  <a:lnTo>
                    <a:pt x="41" y="959"/>
                  </a:lnTo>
                  <a:lnTo>
                    <a:pt x="9" y="1220"/>
                  </a:lnTo>
                  <a:lnTo>
                    <a:pt x="2" y="1356"/>
                  </a:lnTo>
                  <a:lnTo>
                    <a:pt x="0" y="1497"/>
                  </a:lnTo>
                  <a:lnTo>
                    <a:pt x="18" y="1771"/>
                  </a:lnTo>
                  <a:lnTo>
                    <a:pt x="59" y="2025"/>
                  </a:lnTo>
                  <a:lnTo>
                    <a:pt x="121" y="2256"/>
                  </a:lnTo>
                  <a:lnTo>
                    <a:pt x="160" y="2359"/>
                  </a:lnTo>
                  <a:lnTo>
                    <a:pt x="203" y="2469"/>
                  </a:lnTo>
                  <a:lnTo>
                    <a:pt x="285" y="2695"/>
                  </a:lnTo>
                  <a:lnTo>
                    <a:pt x="362" y="2926"/>
                  </a:lnTo>
                  <a:lnTo>
                    <a:pt x="432" y="3168"/>
                  </a:lnTo>
                  <a:lnTo>
                    <a:pt x="464" y="3293"/>
                  </a:lnTo>
                  <a:lnTo>
                    <a:pt x="503" y="3447"/>
                  </a:lnTo>
                  <a:lnTo>
                    <a:pt x="903" y="3447"/>
                  </a:lnTo>
                  <a:lnTo>
                    <a:pt x="940" y="3300"/>
                  </a:lnTo>
                  <a:lnTo>
                    <a:pt x="972" y="3175"/>
                  </a:lnTo>
                  <a:lnTo>
                    <a:pt x="1043" y="2932"/>
                  </a:lnTo>
                  <a:lnTo>
                    <a:pt x="1119" y="2697"/>
                  </a:lnTo>
                  <a:lnTo>
                    <a:pt x="1202" y="2471"/>
                  </a:lnTo>
                  <a:lnTo>
                    <a:pt x="1246" y="2362"/>
                  </a:lnTo>
                  <a:lnTo>
                    <a:pt x="1281" y="2266"/>
                  </a:lnTo>
                  <a:lnTo>
                    <a:pt x="1341" y="2054"/>
                  </a:lnTo>
                  <a:lnTo>
                    <a:pt x="1382" y="1823"/>
                  </a:lnTo>
                  <a:lnTo>
                    <a:pt x="1404" y="1574"/>
                  </a:lnTo>
                  <a:lnTo>
                    <a:pt x="1405" y="1444"/>
                  </a:lnTo>
                  <a:close/>
                </a:path>
              </a:pathLst>
            </a:custGeom>
            <a:solidFill>
              <a:srgbClr val="FF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37">
              <a:extLst>
                <a:ext uri="{FF2B5EF4-FFF2-40B4-BE49-F238E27FC236}">
                  <a16:creationId xmlns:a16="http://schemas.microsoft.com/office/drawing/2014/main" id="{A7DCD416-26FE-47D9-B149-3727ABB0D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363" y="3148013"/>
              <a:ext cx="307975" cy="1824038"/>
            </a:xfrm>
            <a:custGeom>
              <a:avLst/>
              <a:gdLst>
                <a:gd name="T0" fmla="*/ 582 w 582"/>
                <a:gd name="T1" fmla="*/ 1444 h 3447"/>
                <a:gd name="T2" fmla="*/ 582 w 582"/>
                <a:gd name="T3" fmla="*/ 1444 h 3447"/>
                <a:gd name="T4" fmla="*/ 580 w 582"/>
                <a:gd name="T5" fmla="*/ 1293 h 3447"/>
                <a:gd name="T6" fmla="*/ 569 w 582"/>
                <a:gd name="T7" fmla="*/ 1004 h 3447"/>
                <a:gd name="T8" fmla="*/ 546 w 582"/>
                <a:gd name="T9" fmla="*/ 741 h 3447"/>
                <a:gd name="T10" fmla="*/ 512 w 582"/>
                <a:gd name="T11" fmla="*/ 506 h 3447"/>
                <a:gd name="T12" fmla="*/ 472 w 582"/>
                <a:gd name="T13" fmla="*/ 309 h 3447"/>
                <a:gd name="T14" fmla="*/ 423 w 582"/>
                <a:gd name="T15" fmla="*/ 155 h 3447"/>
                <a:gd name="T16" fmla="*/ 383 w 582"/>
                <a:gd name="T17" fmla="*/ 73 h 3447"/>
                <a:gd name="T18" fmla="*/ 354 w 582"/>
                <a:gd name="T19" fmla="*/ 34 h 3447"/>
                <a:gd name="T20" fmla="*/ 325 w 582"/>
                <a:gd name="T21" fmla="*/ 10 h 3447"/>
                <a:gd name="T22" fmla="*/ 295 w 582"/>
                <a:gd name="T23" fmla="*/ 0 h 3447"/>
                <a:gd name="T24" fmla="*/ 279 w 582"/>
                <a:gd name="T25" fmla="*/ 3 h 3447"/>
                <a:gd name="T26" fmla="*/ 266 w 582"/>
                <a:gd name="T27" fmla="*/ 5 h 3447"/>
                <a:gd name="T28" fmla="*/ 239 w 582"/>
                <a:gd name="T29" fmla="*/ 24 h 3447"/>
                <a:gd name="T30" fmla="*/ 200 w 582"/>
                <a:gd name="T31" fmla="*/ 73 h 3447"/>
                <a:gd name="T32" fmla="*/ 151 w 582"/>
                <a:gd name="T33" fmla="*/ 179 h 3447"/>
                <a:gd name="T34" fmla="*/ 108 w 582"/>
                <a:gd name="T35" fmla="*/ 326 h 3447"/>
                <a:gd name="T36" fmla="*/ 71 w 582"/>
                <a:gd name="T37" fmla="*/ 508 h 3447"/>
                <a:gd name="T38" fmla="*/ 39 w 582"/>
                <a:gd name="T39" fmla="*/ 720 h 3447"/>
                <a:gd name="T40" fmla="*/ 17 w 582"/>
                <a:gd name="T41" fmla="*/ 959 h 3447"/>
                <a:gd name="T42" fmla="*/ 4 w 582"/>
                <a:gd name="T43" fmla="*/ 1220 h 3447"/>
                <a:gd name="T44" fmla="*/ 1 w 582"/>
                <a:gd name="T45" fmla="*/ 1356 h 3447"/>
                <a:gd name="T46" fmla="*/ 0 w 582"/>
                <a:gd name="T47" fmla="*/ 1497 h 3447"/>
                <a:gd name="T48" fmla="*/ 7 w 582"/>
                <a:gd name="T49" fmla="*/ 1771 h 3447"/>
                <a:gd name="T50" fmla="*/ 25 w 582"/>
                <a:gd name="T51" fmla="*/ 2025 h 3447"/>
                <a:gd name="T52" fmla="*/ 50 w 582"/>
                <a:gd name="T53" fmla="*/ 2256 h 3447"/>
                <a:gd name="T54" fmla="*/ 66 w 582"/>
                <a:gd name="T55" fmla="*/ 2359 h 3447"/>
                <a:gd name="T56" fmla="*/ 102 w 582"/>
                <a:gd name="T57" fmla="*/ 2579 h 3447"/>
                <a:gd name="T58" fmla="*/ 166 w 582"/>
                <a:gd name="T59" fmla="*/ 3046 h 3447"/>
                <a:gd name="T60" fmla="*/ 193 w 582"/>
                <a:gd name="T61" fmla="*/ 3293 h 3447"/>
                <a:gd name="T62" fmla="*/ 209 w 582"/>
                <a:gd name="T63" fmla="*/ 3447 h 3447"/>
                <a:gd name="T64" fmla="*/ 374 w 582"/>
                <a:gd name="T65" fmla="*/ 3447 h 3447"/>
                <a:gd name="T66" fmla="*/ 389 w 582"/>
                <a:gd name="T67" fmla="*/ 3300 h 3447"/>
                <a:gd name="T68" fmla="*/ 416 w 582"/>
                <a:gd name="T69" fmla="*/ 3051 h 3447"/>
                <a:gd name="T70" fmla="*/ 479 w 582"/>
                <a:gd name="T71" fmla="*/ 2582 h 3447"/>
                <a:gd name="T72" fmla="*/ 515 w 582"/>
                <a:gd name="T73" fmla="*/ 2362 h 3447"/>
                <a:gd name="T74" fmla="*/ 531 w 582"/>
                <a:gd name="T75" fmla="*/ 2266 h 3447"/>
                <a:gd name="T76" fmla="*/ 556 w 582"/>
                <a:gd name="T77" fmla="*/ 2054 h 3447"/>
                <a:gd name="T78" fmla="*/ 572 w 582"/>
                <a:gd name="T79" fmla="*/ 1823 h 3447"/>
                <a:gd name="T80" fmla="*/ 582 w 582"/>
                <a:gd name="T81" fmla="*/ 1574 h 3447"/>
                <a:gd name="T82" fmla="*/ 582 w 582"/>
                <a:gd name="T83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82" h="3447">
                  <a:moveTo>
                    <a:pt x="582" y="1444"/>
                  </a:moveTo>
                  <a:lnTo>
                    <a:pt x="582" y="1444"/>
                  </a:lnTo>
                  <a:lnTo>
                    <a:pt x="580" y="1293"/>
                  </a:lnTo>
                  <a:lnTo>
                    <a:pt x="569" y="1004"/>
                  </a:lnTo>
                  <a:lnTo>
                    <a:pt x="546" y="741"/>
                  </a:lnTo>
                  <a:lnTo>
                    <a:pt x="512" y="506"/>
                  </a:lnTo>
                  <a:lnTo>
                    <a:pt x="472" y="309"/>
                  </a:lnTo>
                  <a:lnTo>
                    <a:pt x="423" y="155"/>
                  </a:lnTo>
                  <a:lnTo>
                    <a:pt x="383" y="73"/>
                  </a:lnTo>
                  <a:lnTo>
                    <a:pt x="354" y="34"/>
                  </a:lnTo>
                  <a:lnTo>
                    <a:pt x="325" y="10"/>
                  </a:lnTo>
                  <a:lnTo>
                    <a:pt x="295" y="0"/>
                  </a:lnTo>
                  <a:lnTo>
                    <a:pt x="279" y="3"/>
                  </a:lnTo>
                  <a:lnTo>
                    <a:pt x="266" y="5"/>
                  </a:lnTo>
                  <a:lnTo>
                    <a:pt x="239" y="24"/>
                  </a:lnTo>
                  <a:lnTo>
                    <a:pt x="200" y="73"/>
                  </a:lnTo>
                  <a:lnTo>
                    <a:pt x="151" y="179"/>
                  </a:lnTo>
                  <a:lnTo>
                    <a:pt x="108" y="326"/>
                  </a:lnTo>
                  <a:lnTo>
                    <a:pt x="71" y="508"/>
                  </a:lnTo>
                  <a:lnTo>
                    <a:pt x="39" y="720"/>
                  </a:lnTo>
                  <a:lnTo>
                    <a:pt x="17" y="959"/>
                  </a:lnTo>
                  <a:lnTo>
                    <a:pt x="4" y="1220"/>
                  </a:lnTo>
                  <a:lnTo>
                    <a:pt x="1" y="1356"/>
                  </a:lnTo>
                  <a:lnTo>
                    <a:pt x="0" y="1497"/>
                  </a:lnTo>
                  <a:lnTo>
                    <a:pt x="7" y="1771"/>
                  </a:lnTo>
                  <a:lnTo>
                    <a:pt x="25" y="2025"/>
                  </a:lnTo>
                  <a:lnTo>
                    <a:pt x="50" y="2256"/>
                  </a:lnTo>
                  <a:lnTo>
                    <a:pt x="66" y="2359"/>
                  </a:lnTo>
                  <a:lnTo>
                    <a:pt x="102" y="2579"/>
                  </a:lnTo>
                  <a:lnTo>
                    <a:pt x="166" y="3046"/>
                  </a:lnTo>
                  <a:lnTo>
                    <a:pt x="193" y="3293"/>
                  </a:lnTo>
                  <a:lnTo>
                    <a:pt x="209" y="3447"/>
                  </a:lnTo>
                  <a:lnTo>
                    <a:pt x="374" y="3447"/>
                  </a:lnTo>
                  <a:lnTo>
                    <a:pt x="389" y="3300"/>
                  </a:lnTo>
                  <a:lnTo>
                    <a:pt x="416" y="3051"/>
                  </a:lnTo>
                  <a:lnTo>
                    <a:pt x="479" y="2582"/>
                  </a:lnTo>
                  <a:lnTo>
                    <a:pt x="515" y="2362"/>
                  </a:lnTo>
                  <a:lnTo>
                    <a:pt x="531" y="2266"/>
                  </a:lnTo>
                  <a:lnTo>
                    <a:pt x="556" y="2054"/>
                  </a:lnTo>
                  <a:lnTo>
                    <a:pt x="572" y="1823"/>
                  </a:lnTo>
                  <a:lnTo>
                    <a:pt x="582" y="1574"/>
                  </a:lnTo>
                  <a:lnTo>
                    <a:pt x="582" y="14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8">
              <a:extLst>
                <a:ext uri="{FF2B5EF4-FFF2-40B4-BE49-F238E27FC236}">
                  <a16:creationId xmlns:a16="http://schemas.microsoft.com/office/drawing/2014/main" id="{7BE7D5CA-D5A0-4EA2-81DA-E149650A4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526" y="4862513"/>
              <a:ext cx="501650" cy="109538"/>
            </a:xfrm>
            <a:custGeom>
              <a:avLst/>
              <a:gdLst>
                <a:gd name="T0" fmla="*/ 474 w 949"/>
                <a:gd name="T1" fmla="*/ 0 h 206"/>
                <a:gd name="T2" fmla="*/ 406 w 949"/>
                <a:gd name="T3" fmla="*/ 2 h 206"/>
                <a:gd name="T4" fmla="*/ 275 w 949"/>
                <a:gd name="T5" fmla="*/ 9 h 206"/>
                <a:gd name="T6" fmla="*/ 156 w 949"/>
                <a:gd name="T7" fmla="*/ 23 h 206"/>
                <a:gd name="T8" fmla="*/ 48 w 949"/>
                <a:gd name="T9" fmla="*/ 45 h 206"/>
                <a:gd name="T10" fmla="*/ 0 w 949"/>
                <a:gd name="T11" fmla="*/ 56 h 206"/>
                <a:gd name="T12" fmla="*/ 75 w 949"/>
                <a:gd name="T13" fmla="*/ 206 h 206"/>
                <a:gd name="T14" fmla="*/ 874 w 949"/>
                <a:gd name="T15" fmla="*/ 206 h 206"/>
                <a:gd name="T16" fmla="*/ 947 w 949"/>
                <a:gd name="T17" fmla="*/ 59 h 206"/>
                <a:gd name="T18" fmla="*/ 947 w 949"/>
                <a:gd name="T19" fmla="*/ 58 h 206"/>
                <a:gd name="T20" fmla="*/ 949 w 949"/>
                <a:gd name="T21" fmla="*/ 56 h 206"/>
                <a:gd name="T22" fmla="*/ 901 w 949"/>
                <a:gd name="T23" fmla="*/ 45 h 206"/>
                <a:gd name="T24" fmla="*/ 793 w 949"/>
                <a:gd name="T25" fmla="*/ 23 h 206"/>
                <a:gd name="T26" fmla="*/ 672 w 949"/>
                <a:gd name="T27" fmla="*/ 9 h 206"/>
                <a:gd name="T28" fmla="*/ 543 w 949"/>
                <a:gd name="T29" fmla="*/ 2 h 206"/>
                <a:gd name="T30" fmla="*/ 474 w 949"/>
                <a:gd name="T3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9" h="206">
                  <a:moveTo>
                    <a:pt x="474" y="0"/>
                  </a:moveTo>
                  <a:lnTo>
                    <a:pt x="406" y="2"/>
                  </a:lnTo>
                  <a:lnTo>
                    <a:pt x="275" y="9"/>
                  </a:lnTo>
                  <a:lnTo>
                    <a:pt x="156" y="23"/>
                  </a:lnTo>
                  <a:lnTo>
                    <a:pt x="48" y="45"/>
                  </a:lnTo>
                  <a:lnTo>
                    <a:pt x="0" y="56"/>
                  </a:lnTo>
                  <a:lnTo>
                    <a:pt x="75" y="206"/>
                  </a:lnTo>
                  <a:lnTo>
                    <a:pt x="874" y="206"/>
                  </a:lnTo>
                  <a:lnTo>
                    <a:pt x="947" y="59"/>
                  </a:lnTo>
                  <a:lnTo>
                    <a:pt x="947" y="58"/>
                  </a:lnTo>
                  <a:lnTo>
                    <a:pt x="949" y="56"/>
                  </a:lnTo>
                  <a:lnTo>
                    <a:pt x="901" y="45"/>
                  </a:lnTo>
                  <a:lnTo>
                    <a:pt x="793" y="23"/>
                  </a:lnTo>
                  <a:lnTo>
                    <a:pt x="672" y="9"/>
                  </a:lnTo>
                  <a:lnTo>
                    <a:pt x="543" y="2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A81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39">
              <a:extLst>
                <a:ext uri="{FF2B5EF4-FFF2-40B4-BE49-F238E27FC236}">
                  <a16:creationId xmlns:a16="http://schemas.microsoft.com/office/drawing/2014/main" id="{25ABEED6-5764-42FE-9682-0A6448A9C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4941888"/>
              <a:ext cx="422275" cy="58738"/>
            </a:xfrm>
            <a:custGeom>
              <a:avLst/>
              <a:gdLst>
                <a:gd name="T0" fmla="*/ 799 w 799"/>
                <a:gd name="T1" fmla="*/ 56 h 112"/>
                <a:gd name="T2" fmla="*/ 798 w 799"/>
                <a:gd name="T3" fmla="*/ 62 h 112"/>
                <a:gd name="T4" fmla="*/ 782 w 799"/>
                <a:gd name="T5" fmla="*/ 73 h 112"/>
                <a:gd name="T6" fmla="*/ 733 w 799"/>
                <a:gd name="T7" fmla="*/ 88 h 112"/>
                <a:gd name="T8" fmla="*/ 625 w 799"/>
                <a:gd name="T9" fmla="*/ 103 h 112"/>
                <a:gd name="T10" fmla="*/ 481 w 799"/>
                <a:gd name="T11" fmla="*/ 112 h 112"/>
                <a:gd name="T12" fmla="*/ 399 w 799"/>
                <a:gd name="T13" fmla="*/ 112 h 112"/>
                <a:gd name="T14" fmla="*/ 318 w 799"/>
                <a:gd name="T15" fmla="*/ 112 h 112"/>
                <a:gd name="T16" fmla="*/ 174 w 799"/>
                <a:gd name="T17" fmla="*/ 103 h 112"/>
                <a:gd name="T18" fmla="*/ 66 w 799"/>
                <a:gd name="T19" fmla="*/ 88 h 112"/>
                <a:gd name="T20" fmla="*/ 17 w 799"/>
                <a:gd name="T21" fmla="*/ 73 h 112"/>
                <a:gd name="T22" fmla="*/ 2 w 799"/>
                <a:gd name="T23" fmla="*/ 62 h 112"/>
                <a:gd name="T24" fmla="*/ 0 w 799"/>
                <a:gd name="T25" fmla="*/ 56 h 112"/>
                <a:gd name="T26" fmla="*/ 2 w 799"/>
                <a:gd name="T27" fmla="*/ 50 h 112"/>
                <a:gd name="T28" fmla="*/ 17 w 799"/>
                <a:gd name="T29" fmla="*/ 39 h 112"/>
                <a:gd name="T30" fmla="*/ 66 w 799"/>
                <a:gd name="T31" fmla="*/ 24 h 112"/>
                <a:gd name="T32" fmla="*/ 174 w 799"/>
                <a:gd name="T33" fmla="*/ 9 h 112"/>
                <a:gd name="T34" fmla="*/ 318 w 799"/>
                <a:gd name="T35" fmla="*/ 0 h 112"/>
                <a:gd name="T36" fmla="*/ 399 w 799"/>
                <a:gd name="T37" fmla="*/ 0 h 112"/>
                <a:gd name="T38" fmla="*/ 481 w 799"/>
                <a:gd name="T39" fmla="*/ 0 h 112"/>
                <a:gd name="T40" fmla="*/ 625 w 799"/>
                <a:gd name="T41" fmla="*/ 9 h 112"/>
                <a:gd name="T42" fmla="*/ 733 w 799"/>
                <a:gd name="T43" fmla="*/ 24 h 112"/>
                <a:gd name="T44" fmla="*/ 782 w 799"/>
                <a:gd name="T45" fmla="*/ 39 h 112"/>
                <a:gd name="T46" fmla="*/ 798 w 799"/>
                <a:gd name="T47" fmla="*/ 50 h 112"/>
                <a:gd name="T48" fmla="*/ 799 w 799"/>
                <a:gd name="T4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9" h="112">
                  <a:moveTo>
                    <a:pt x="799" y="56"/>
                  </a:moveTo>
                  <a:lnTo>
                    <a:pt x="798" y="62"/>
                  </a:lnTo>
                  <a:lnTo>
                    <a:pt x="782" y="73"/>
                  </a:lnTo>
                  <a:lnTo>
                    <a:pt x="733" y="88"/>
                  </a:lnTo>
                  <a:lnTo>
                    <a:pt x="625" y="103"/>
                  </a:lnTo>
                  <a:lnTo>
                    <a:pt x="481" y="112"/>
                  </a:lnTo>
                  <a:lnTo>
                    <a:pt x="399" y="112"/>
                  </a:lnTo>
                  <a:lnTo>
                    <a:pt x="318" y="112"/>
                  </a:lnTo>
                  <a:lnTo>
                    <a:pt x="174" y="103"/>
                  </a:lnTo>
                  <a:lnTo>
                    <a:pt x="66" y="88"/>
                  </a:lnTo>
                  <a:lnTo>
                    <a:pt x="17" y="73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17" y="39"/>
                  </a:lnTo>
                  <a:lnTo>
                    <a:pt x="66" y="24"/>
                  </a:lnTo>
                  <a:lnTo>
                    <a:pt x="174" y="9"/>
                  </a:lnTo>
                  <a:lnTo>
                    <a:pt x="318" y="0"/>
                  </a:lnTo>
                  <a:lnTo>
                    <a:pt x="399" y="0"/>
                  </a:lnTo>
                  <a:lnTo>
                    <a:pt x="481" y="0"/>
                  </a:lnTo>
                  <a:lnTo>
                    <a:pt x="625" y="9"/>
                  </a:lnTo>
                  <a:lnTo>
                    <a:pt x="733" y="24"/>
                  </a:lnTo>
                  <a:lnTo>
                    <a:pt x="782" y="39"/>
                  </a:lnTo>
                  <a:lnTo>
                    <a:pt x="798" y="50"/>
                  </a:lnTo>
                  <a:lnTo>
                    <a:pt x="799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40">
              <a:extLst>
                <a:ext uri="{FF2B5EF4-FFF2-40B4-BE49-F238E27FC236}">
                  <a16:creationId xmlns:a16="http://schemas.microsoft.com/office/drawing/2014/main" id="{EEEBDFE3-9F7F-4C89-82D9-EE2A0FA73E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0913" y="4972050"/>
              <a:ext cx="39688" cy="234950"/>
            </a:xfrm>
            <a:prstGeom prst="line">
              <a:avLst/>
            </a:prstGeom>
            <a:grp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41">
              <a:extLst>
                <a:ext uri="{FF2B5EF4-FFF2-40B4-BE49-F238E27FC236}">
                  <a16:creationId xmlns:a16="http://schemas.microsoft.com/office/drawing/2014/main" id="{D8EAFFBC-E243-4515-B3A0-CA192A5C3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7751" y="4972050"/>
              <a:ext cx="26988" cy="236538"/>
            </a:xfrm>
            <a:prstGeom prst="line">
              <a:avLst/>
            </a:prstGeom>
            <a:grp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42">
              <a:extLst>
                <a:ext uri="{FF2B5EF4-FFF2-40B4-BE49-F238E27FC236}">
                  <a16:creationId xmlns:a16="http://schemas.microsoft.com/office/drawing/2014/main" id="{F512D409-BA82-4CF9-A19E-3EA0C9A260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6513" y="4972050"/>
              <a:ext cx="41275" cy="234950"/>
            </a:xfrm>
            <a:prstGeom prst="line">
              <a:avLst/>
            </a:prstGeom>
            <a:grp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43">
              <a:extLst>
                <a:ext uri="{FF2B5EF4-FFF2-40B4-BE49-F238E27FC236}">
                  <a16:creationId xmlns:a16="http://schemas.microsoft.com/office/drawing/2014/main" id="{AD12863A-6167-4185-A305-3281AA819B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3963" y="4972050"/>
              <a:ext cx="25400" cy="236538"/>
            </a:xfrm>
            <a:prstGeom prst="line">
              <a:avLst/>
            </a:prstGeom>
            <a:grp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44">
              <a:extLst>
                <a:ext uri="{FF2B5EF4-FFF2-40B4-BE49-F238E27FC236}">
                  <a16:creationId xmlns:a16="http://schemas.microsoft.com/office/drawing/2014/main" id="{E4C98738-FE54-4A26-991D-83B370B0A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9351" y="4972050"/>
              <a:ext cx="0" cy="228600"/>
            </a:xfrm>
            <a:prstGeom prst="line">
              <a:avLst/>
            </a:prstGeom>
            <a:grp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45">
              <a:extLst>
                <a:ext uri="{FF2B5EF4-FFF2-40B4-BE49-F238E27FC236}">
                  <a16:creationId xmlns:a16="http://schemas.microsoft.com/office/drawing/2014/main" id="{B5A6BB96-56A6-459F-BA02-FE55A6F90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4726" y="5208588"/>
              <a:ext cx="347663" cy="263525"/>
            </a:xfrm>
            <a:custGeom>
              <a:avLst/>
              <a:gdLst>
                <a:gd name="T0" fmla="*/ 514 w 659"/>
                <a:gd name="T1" fmla="*/ 496 h 496"/>
                <a:gd name="T2" fmla="*/ 147 w 659"/>
                <a:gd name="T3" fmla="*/ 496 h 496"/>
                <a:gd name="T4" fmla="*/ 133 w 659"/>
                <a:gd name="T5" fmla="*/ 496 h 496"/>
                <a:gd name="T6" fmla="*/ 107 w 659"/>
                <a:gd name="T7" fmla="*/ 486 h 496"/>
                <a:gd name="T8" fmla="*/ 85 w 659"/>
                <a:gd name="T9" fmla="*/ 467 h 496"/>
                <a:gd name="T10" fmla="*/ 72 w 659"/>
                <a:gd name="T11" fmla="*/ 443 h 496"/>
                <a:gd name="T12" fmla="*/ 68 w 659"/>
                <a:gd name="T13" fmla="*/ 429 h 496"/>
                <a:gd name="T14" fmla="*/ 0 w 659"/>
                <a:gd name="T15" fmla="*/ 0 h 496"/>
                <a:gd name="T16" fmla="*/ 659 w 659"/>
                <a:gd name="T17" fmla="*/ 0 h 496"/>
                <a:gd name="T18" fmla="*/ 592 w 659"/>
                <a:gd name="T19" fmla="*/ 429 h 496"/>
                <a:gd name="T20" fmla="*/ 589 w 659"/>
                <a:gd name="T21" fmla="*/ 443 h 496"/>
                <a:gd name="T22" fmla="*/ 575 w 659"/>
                <a:gd name="T23" fmla="*/ 467 h 496"/>
                <a:gd name="T24" fmla="*/ 554 w 659"/>
                <a:gd name="T25" fmla="*/ 486 h 496"/>
                <a:gd name="T26" fmla="*/ 528 w 659"/>
                <a:gd name="T27" fmla="*/ 496 h 496"/>
                <a:gd name="T28" fmla="*/ 514 w 659"/>
                <a:gd name="T2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96">
                  <a:moveTo>
                    <a:pt x="514" y="496"/>
                  </a:moveTo>
                  <a:lnTo>
                    <a:pt x="147" y="496"/>
                  </a:lnTo>
                  <a:lnTo>
                    <a:pt x="133" y="496"/>
                  </a:lnTo>
                  <a:lnTo>
                    <a:pt x="107" y="486"/>
                  </a:lnTo>
                  <a:lnTo>
                    <a:pt x="85" y="467"/>
                  </a:lnTo>
                  <a:lnTo>
                    <a:pt x="72" y="443"/>
                  </a:lnTo>
                  <a:lnTo>
                    <a:pt x="68" y="429"/>
                  </a:lnTo>
                  <a:lnTo>
                    <a:pt x="0" y="0"/>
                  </a:lnTo>
                  <a:lnTo>
                    <a:pt x="659" y="0"/>
                  </a:lnTo>
                  <a:lnTo>
                    <a:pt x="592" y="429"/>
                  </a:lnTo>
                  <a:lnTo>
                    <a:pt x="589" y="443"/>
                  </a:lnTo>
                  <a:lnTo>
                    <a:pt x="575" y="467"/>
                  </a:lnTo>
                  <a:lnTo>
                    <a:pt x="554" y="486"/>
                  </a:lnTo>
                  <a:lnTo>
                    <a:pt x="528" y="496"/>
                  </a:lnTo>
                  <a:lnTo>
                    <a:pt x="514" y="4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59" name="Freeform 47">
              <a:extLst>
                <a:ext uri="{FF2B5EF4-FFF2-40B4-BE49-F238E27FC236}">
                  <a16:creationId xmlns:a16="http://schemas.microsoft.com/office/drawing/2014/main" id="{842F46FD-9091-4164-8AA4-A4091B5DD0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913" y="5178425"/>
              <a:ext cx="396875" cy="61913"/>
            </a:xfrm>
            <a:custGeom>
              <a:avLst/>
              <a:gdLst>
                <a:gd name="T0" fmla="*/ 693 w 750"/>
                <a:gd name="T1" fmla="*/ 118 h 118"/>
                <a:gd name="T2" fmla="*/ 614 w 750"/>
                <a:gd name="T3" fmla="*/ 106 h 118"/>
                <a:gd name="T4" fmla="*/ 454 w 750"/>
                <a:gd name="T5" fmla="*/ 95 h 118"/>
                <a:gd name="T6" fmla="*/ 295 w 750"/>
                <a:gd name="T7" fmla="*/ 95 h 118"/>
                <a:gd name="T8" fmla="*/ 135 w 750"/>
                <a:gd name="T9" fmla="*/ 106 h 118"/>
                <a:gd name="T10" fmla="*/ 56 w 750"/>
                <a:gd name="T11" fmla="*/ 118 h 118"/>
                <a:gd name="T12" fmla="*/ 36 w 750"/>
                <a:gd name="T13" fmla="*/ 118 h 118"/>
                <a:gd name="T14" fmla="*/ 12 w 750"/>
                <a:gd name="T15" fmla="*/ 103 h 118"/>
                <a:gd name="T16" fmla="*/ 2 w 750"/>
                <a:gd name="T17" fmla="*/ 88 h 118"/>
                <a:gd name="T18" fmla="*/ 0 w 750"/>
                <a:gd name="T19" fmla="*/ 79 h 118"/>
                <a:gd name="T20" fmla="*/ 0 w 750"/>
                <a:gd name="T21" fmla="*/ 69 h 118"/>
                <a:gd name="T22" fmla="*/ 4 w 750"/>
                <a:gd name="T23" fmla="*/ 50 h 118"/>
                <a:gd name="T24" fmla="*/ 14 w 750"/>
                <a:gd name="T25" fmla="*/ 36 h 118"/>
                <a:gd name="T26" fmla="*/ 31 w 750"/>
                <a:gd name="T27" fmla="*/ 26 h 118"/>
                <a:gd name="T28" fmla="*/ 41 w 750"/>
                <a:gd name="T29" fmla="*/ 23 h 118"/>
                <a:gd name="T30" fmla="*/ 123 w 750"/>
                <a:gd name="T31" fmla="*/ 11 h 118"/>
                <a:gd name="T32" fmla="*/ 290 w 750"/>
                <a:gd name="T33" fmla="*/ 0 h 118"/>
                <a:gd name="T34" fmla="*/ 457 w 750"/>
                <a:gd name="T35" fmla="*/ 0 h 118"/>
                <a:gd name="T36" fmla="*/ 624 w 750"/>
                <a:gd name="T37" fmla="*/ 11 h 118"/>
                <a:gd name="T38" fmla="*/ 708 w 750"/>
                <a:gd name="T39" fmla="*/ 23 h 118"/>
                <a:gd name="T40" fmla="*/ 718 w 750"/>
                <a:gd name="T41" fmla="*/ 26 h 118"/>
                <a:gd name="T42" fmla="*/ 734 w 750"/>
                <a:gd name="T43" fmla="*/ 36 h 118"/>
                <a:gd name="T44" fmla="*/ 745 w 750"/>
                <a:gd name="T45" fmla="*/ 50 h 118"/>
                <a:gd name="T46" fmla="*/ 750 w 750"/>
                <a:gd name="T47" fmla="*/ 69 h 118"/>
                <a:gd name="T48" fmla="*/ 748 w 750"/>
                <a:gd name="T49" fmla="*/ 79 h 118"/>
                <a:gd name="T50" fmla="*/ 747 w 750"/>
                <a:gd name="T51" fmla="*/ 88 h 118"/>
                <a:gd name="T52" fmla="*/ 737 w 750"/>
                <a:gd name="T53" fmla="*/ 103 h 118"/>
                <a:gd name="T54" fmla="*/ 712 w 750"/>
                <a:gd name="T55" fmla="*/ 118 h 118"/>
                <a:gd name="T56" fmla="*/ 693 w 750"/>
                <a:gd name="T5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50" h="118">
                  <a:moveTo>
                    <a:pt x="693" y="118"/>
                  </a:moveTo>
                  <a:lnTo>
                    <a:pt x="614" y="106"/>
                  </a:lnTo>
                  <a:lnTo>
                    <a:pt x="454" y="95"/>
                  </a:lnTo>
                  <a:lnTo>
                    <a:pt x="295" y="95"/>
                  </a:lnTo>
                  <a:lnTo>
                    <a:pt x="135" y="106"/>
                  </a:lnTo>
                  <a:lnTo>
                    <a:pt x="56" y="118"/>
                  </a:lnTo>
                  <a:lnTo>
                    <a:pt x="36" y="118"/>
                  </a:lnTo>
                  <a:lnTo>
                    <a:pt x="12" y="103"/>
                  </a:lnTo>
                  <a:lnTo>
                    <a:pt x="2" y="88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4" y="50"/>
                  </a:lnTo>
                  <a:lnTo>
                    <a:pt x="14" y="36"/>
                  </a:lnTo>
                  <a:lnTo>
                    <a:pt x="31" y="26"/>
                  </a:lnTo>
                  <a:lnTo>
                    <a:pt x="41" y="23"/>
                  </a:lnTo>
                  <a:lnTo>
                    <a:pt x="123" y="11"/>
                  </a:lnTo>
                  <a:lnTo>
                    <a:pt x="290" y="0"/>
                  </a:lnTo>
                  <a:lnTo>
                    <a:pt x="457" y="0"/>
                  </a:lnTo>
                  <a:lnTo>
                    <a:pt x="624" y="11"/>
                  </a:lnTo>
                  <a:lnTo>
                    <a:pt x="708" y="23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5" y="50"/>
                  </a:lnTo>
                  <a:lnTo>
                    <a:pt x="750" y="69"/>
                  </a:lnTo>
                  <a:lnTo>
                    <a:pt x="748" y="79"/>
                  </a:lnTo>
                  <a:lnTo>
                    <a:pt x="747" y="88"/>
                  </a:lnTo>
                  <a:lnTo>
                    <a:pt x="737" y="103"/>
                  </a:lnTo>
                  <a:lnTo>
                    <a:pt x="712" y="118"/>
                  </a:lnTo>
                  <a:lnTo>
                    <a:pt x="693" y="118"/>
                  </a:lnTo>
                  <a:close/>
                </a:path>
              </a:pathLst>
            </a:custGeom>
            <a:solidFill>
              <a:srgbClr val="A81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EADAEC20-12F0-4754-A12D-0501787A9522}"/>
              </a:ext>
            </a:extLst>
          </p:cNvPr>
          <p:cNvGrpSpPr/>
          <p:nvPr/>
        </p:nvGrpSpPr>
        <p:grpSpPr>
          <a:xfrm>
            <a:off x="2866989" y="2063992"/>
            <a:ext cx="1711757" cy="2685971"/>
            <a:chOff x="4217988" y="3148013"/>
            <a:chExt cx="1481138" cy="2324100"/>
          </a:xfrm>
        </p:grpSpPr>
        <p:sp>
          <p:nvSpPr>
            <p:cNvPr id="161" name="Freeform 34">
              <a:extLst>
                <a:ext uri="{FF2B5EF4-FFF2-40B4-BE49-F238E27FC236}">
                  <a16:creationId xmlns:a16="http://schemas.microsoft.com/office/drawing/2014/main" id="{F3E543B1-1222-47E8-A542-C6998364A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3148013"/>
              <a:ext cx="1481138" cy="1824038"/>
            </a:xfrm>
            <a:custGeom>
              <a:avLst/>
              <a:gdLst>
                <a:gd name="T0" fmla="*/ 2801 w 2801"/>
                <a:gd name="T1" fmla="*/ 1444 h 3447"/>
                <a:gd name="T2" fmla="*/ 2786 w 2801"/>
                <a:gd name="T3" fmla="*/ 1220 h 3447"/>
                <a:gd name="T4" fmla="*/ 2714 w 2801"/>
                <a:gd name="T5" fmla="*/ 936 h 3447"/>
                <a:gd name="T6" fmla="*/ 2590 w 2801"/>
                <a:gd name="T7" fmla="*/ 680 h 3447"/>
                <a:gd name="T8" fmla="*/ 2421 w 2801"/>
                <a:gd name="T9" fmla="*/ 454 h 3447"/>
                <a:gd name="T10" fmla="*/ 2214 w 2801"/>
                <a:gd name="T11" fmla="*/ 269 h 3447"/>
                <a:gd name="T12" fmla="*/ 1974 w 2801"/>
                <a:gd name="T13" fmla="*/ 126 h 3447"/>
                <a:gd name="T14" fmla="*/ 1707 w 2801"/>
                <a:gd name="T15" fmla="*/ 34 h 3447"/>
                <a:gd name="T16" fmla="*/ 1420 w 2801"/>
                <a:gd name="T17" fmla="*/ 0 h 3447"/>
                <a:gd name="T18" fmla="*/ 1278 w 2801"/>
                <a:gd name="T19" fmla="*/ 5 h 3447"/>
                <a:gd name="T20" fmla="*/ 1021 w 2801"/>
                <a:gd name="T21" fmla="*/ 54 h 3447"/>
                <a:gd name="T22" fmla="*/ 782 w 2801"/>
                <a:gd name="T23" fmla="*/ 149 h 3447"/>
                <a:gd name="T24" fmla="*/ 566 w 2801"/>
                <a:gd name="T25" fmla="*/ 287 h 3447"/>
                <a:gd name="T26" fmla="*/ 377 w 2801"/>
                <a:gd name="T27" fmla="*/ 460 h 3447"/>
                <a:gd name="T28" fmla="*/ 222 w 2801"/>
                <a:gd name="T29" fmla="*/ 666 h 3447"/>
                <a:gd name="T30" fmla="*/ 104 w 2801"/>
                <a:gd name="T31" fmla="*/ 899 h 3447"/>
                <a:gd name="T32" fmla="*/ 29 w 2801"/>
                <a:gd name="T33" fmla="*/ 1154 h 3447"/>
                <a:gd name="T34" fmla="*/ 3 w 2801"/>
                <a:gd name="T35" fmla="*/ 1356 h 3447"/>
                <a:gd name="T36" fmla="*/ 6 w 2801"/>
                <a:gd name="T37" fmla="*/ 1568 h 3447"/>
                <a:gd name="T38" fmla="*/ 52 w 2801"/>
                <a:gd name="T39" fmla="*/ 1836 h 3447"/>
                <a:gd name="T40" fmla="*/ 146 w 2801"/>
                <a:gd name="T41" fmla="*/ 2084 h 3447"/>
                <a:gd name="T42" fmla="*/ 279 w 2801"/>
                <a:gd name="T43" fmla="*/ 2309 h 3447"/>
                <a:gd name="T44" fmla="*/ 405 w 2801"/>
                <a:gd name="T45" fmla="*/ 2469 h 3447"/>
                <a:gd name="T46" fmla="*/ 721 w 2801"/>
                <a:gd name="T47" fmla="*/ 2926 h 3447"/>
                <a:gd name="T48" fmla="*/ 924 w 2801"/>
                <a:gd name="T49" fmla="*/ 3293 h 3447"/>
                <a:gd name="T50" fmla="*/ 1801 w 2801"/>
                <a:gd name="T51" fmla="*/ 3447 h 3447"/>
                <a:gd name="T52" fmla="*/ 1938 w 2801"/>
                <a:gd name="T53" fmla="*/ 3175 h 3447"/>
                <a:gd name="T54" fmla="*/ 2231 w 2801"/>
                <a:gd name="T55" fmla="*/ 2697 h 3447"/>
                <a:gd name="T56" fmla="*/ 2482 w 2801"/>
                <a:gd name="T57" fmla="*/ 2362 h 3447"/>
                <a:gd name="T58" fmla="*/ 2586 w 2801"/>
                <a:gd name="T59" fmla="*/ 2215 h 3447"/>
                <a:gd name="T60" fmla="*/ 2695 w 2801"/>
                <a:gd name="T61" fmla="*/ 1998 h 3447"/>
                <a:gd name="T62" fmla="*/ 2768 w 2801"/>
                <a:gd name="T63" fmla="*/ 1762 h 3447"/>
                <a:gd name="T64" fmla="*/ 2800 w 2801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01" h="3447">
                  <a:moveTo>
                    <a:pt x="2801" y="1444"/>
                  </a:moveTo>
                  <a:lnTo>
                    <a:pt x="2801" y="1444"/>
                  </a:lnTo>
                  <a:lnTo>
                    <a:pt x="2800" y="1368"/>
                  </a:lnTo>
                  <a:lnTo>
                    <a:pt x="2786" y="1220"/>
                  </a:lnTo>
                  <a:lnTo>
                    <a:pt x="2755" y="1074"/>
                  </a:lnTo>
                  <a:lnTo>
                    <a:pt x="2714" y="936"/>
                  </a:lnTo>
                  <a:lnTo>
                    <a:pt x="2658" y="804"/>
                  </a:lnTo>
                  <a:lnTo>
                    <a:pt x="2590" y="680"/>
                  </a:lnTo>
                  <a:lnTo>
                    <a:pt x="2511" y="562"/>
                  </a:lnTo>
                  <a:lnTo>
                    <a:pt x="2421" y="454"/>
                  </a:lnTo>
                  <a:lnTo>
                    <a:pt x="2322" y="356"/>
                  </a:lnTo>
                  <a:lnTo>
                    <a:pt x="2214" y="269"/>
                  </a:lnTo>
                  <a:lnTo>
                    <a:pt x="2098" y="191"/>
                  </a:lnTo>
                  <a:lnTo>
                    <a:pt x="1974" y="126"/>
                  </a:lnTo>
                  <a:lnTo>
                    <a:pt x="1844" y="73"/>
                  </a:lnTo>
                  <a:lnTo>
                    <a:pt x="1707" y="34"/>
                  </a:lnTo>
                  <a:lnTo>
                    <a:pt x="1565" y="10"/>
                  </a:lnTo>
                  <a:lnTo>
                    <a:pt x="1420" y="0"/>
                  </a:lnTo>
                  <a:lnTo>
                    <a:pt x="1345" y="3"/>
                  </a:lnTo>
                  <a:lnTo>
                    <a:pt x="1278" y="5"/>
                  </a:lnTo>
                  <a:lnTo>
                    <a:pt x="1147" y="24"/>
                  </a:lnTo>
                  <a:lnTo>
                    <a:pt x="1021" y="54"/>
                  </a:lnTo>
                  <a:lnTo>
                    <a:pt x="898" y="96"/>
                  </a:lnTo>
                  <a:lnTo>
                    <a:pt x="782" y="149"/>
                  </a:lnTo>
                  <a:lnTo>
                    <a:pt x="671" y="214"/>
                  </a:lnTo>
                  <a:lnTo>
                    <a:pt x="566" y="287"/>
                  </a:lnTo>
                  <a:lnTo>
                    <a:pt x="468" y="369"/>
                  </a:lnTo>
                  <a:lnTo>
                    <a:pt x="377" y="460"/>
                  </a:lnTo>
                  <a:lnTo>
                    <a:pt x="295" y="559"/>
                  </a:lnTo>
                  <a:lnTo>
                    <a:pt x="222" y="666"/>
                  </a:lnTo>
                  <a:lnTo>
                    <a:pt x="159" y="779"/>
                  </a:lnTo>
                  <a:lnTo>
                    <a:pt x="104" y="899"/>
                  </a:lnTo>
                  <a:lnTo>
                    <a:pt x="61" y="1024"/>
                  </a:lnTo>
                  <a:lnTo>
                    <a:pt x="29" y="1154"/>
                  </a:lnTo>
                  <a:lnTo>
                    <a:pt x="9" y="1287"/>
                  </a:lnTo>
                  <a:lnTo>
                    <a:pt x="3" y="1356"/>
                  </a:lnTo>
                  <a:lnTo>
                    <a:pt x="0" y="1427"/>
                  </a:lnTo>
                  <a:lnTo>
                    <a:pt x="6" y="1568"/>
                  </a:lnTo>
                  <a:lnTo>
                    <a:pt x="23" y="1703"/>
                  </a:lnTo>
                  <a:lnTo>
                    <a:pt x="52" y="1836"/>
                  </a:lnTo>
                  <a:lnTo>
                    <a:pt x="94" y="1962"/>
                  </a:lnTo>
                  <a:lnTo>
                    <a:pt x="146" y="2084"/>
                  </a:lnTo>
                  <a:lnTo>
                    <a:pt x="207" y="2200"/>
                  </a:lnTo>
                  <a:lnTo>
                    <a:pt x="279" y="2309"/>
                  </a:lnTo>
                  <a:lnTo>
                    <a:pt x="318" y="2359"/>
                  </a:lnTo>
                  <a:lnTo>
                    <a:pt x="405" y="2469"/>
                  </a:lnTo>
                  <a:lnTo>
                    <a:pt x="569" y="2695"/>
                  </a:lnTo>
                  <a:lnTo>
                    <a:pt x="721" y="2926"/>
                  </a:lnTo>
                  <a:lnTo>
                    <a:pt x="861" y="3168"/>
                  </a:lnTo>
                  <a:lnTo>
                    <a:pt x="924" y="3293"/>
                  </a:lnTo>
                  <a:lnTo>
                    <a:pt x="1002" y="3447"/>
                  </a:lnTo>
                  <a:lnTo>
                    <a:pt x="1801" y="3447"/>
                  </a:lnTo>
                  <a:lnTo>
                    <a:pt x="1874" y="3300"/>
                  </a:lnTo>
                  <a:lnTo>
                    <a:pt x="1938" y="3175"/>
                  </a:lnTo>
                  <a:lnTo>
                    <a:pt x="2079" y="2932"/>
                  </a:lnTo>
                  <a:lnTo>
                    <a:pt x="2231" y="2697"/>
                  </a:lnTo>
                  <a:lnTo>
                    <a:pt x="2396" y="2471"/>
                  </a:lnTo>
                  <a:lnTo>
                    <a:pt x="2482" y="2362"/>
                  </a:lnTo>
                  <a:lnTo>
                    <a:pt x="2519" y="2315"/>
                  </a:lnTo>
                  <a:lnTo>
                    <a:pt x="2586" y="2215"/>
                  </a:lnTo>
                  <a:lnTo>
                    <a:pt x="2645" y="2109"/>
                  </a:lnTo>
                  <a:lnTo>
                    <a:pt x="2695" y="1998"/>
                  </a:lnTo>
                  <a:lnTo>
                    <a:pt x="2737" y="1882"/>
                  </a:lnTo>
                  <a:lnTo>
                    <a:pt x="2768" y="1762"/>
                  </a:lnTo>
                  <a:lnTo>
                    <a:pt x="2790" y="1637"/>
                  </a:lnTo>
                  <a:lnTo>
                    <a:pt x="2800" y="1509"/>
                  </a:lnTo>
                  <a:lnTo>
                    <a:pt x="2801" y="144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35">
              <a:extLst>
                <a:ext uri="{FF2B5EF4-FFF2-40B4-BE49-F238E27FC236}">
                  <a16:creationId xmlns:a16="http://schemas.microsoft.com/office/drawing/2014/main" id="{38BC89B6-5017-440D-8DFA-A835F2225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088" y="3148013"/>
              <a:ext cx="1152525" cy="1824038"/>
            </a:xfrm>
            <a:custGeom>
              <a:avLst/>
              <a:gdLst>
                <a:gd name="T0" fmla="*/ 2178 w 2178"/>
                <a:gd name="T1" fmla="*/ 1444 h 3447"/>
                <a:gd name="T2" fmla="*/ 2165 w 2178"/>
                <a:gd name="T3" fmla="*/ 1220 h 3447"/>
                <a:gd name="T4" fmla="*/ 2108 w 2178"/>
                <a:gd name="T5" fmla="*/ 936 h 3447"/>
                <a:gd name="T6" fmla="*/ 2012 w 2178"/>
                <a:gd name="T7" fmla="*/ 680 h 3447"/>
                <a:gd name="T8" fmla="*/ 1881 w 2178"/>
                <a:gd name="T9" fmla="*/ 454 h 3447"/>
                <a:gd name="T10" fmla="*/ 1720 w 2178"/>
                <a:gd name="T11" fmla="*/ 269 h 3447"/>
                <a:gd name="T12" fmla="*/ 1534 w 2178"/>
                <a:gd name="T13" fmla="*/ 126 h 3447"/>
                <a:gd name="T14" fmla="*/ 1327 w 2178"/>
                <a:gd name="T15" fmla="*/ 34 h 3447"/>
                <a:gd name="T16" fmla="*/ 1102 w 2178"/>
                <a:gd name="T17" fmla="*/ 0 h 3447"/>
                <a:gd name="T18" fmla="*/ 993 w 2178"/>
                <a:gd name="T19" fmla="*/ 5 h 3447"/>
                <a:gd name="T20" fmla="*/ 793 w 2178"/>
                <a:gd name="T21" fmla="*/ 54 h 3447"/>
                <a:gd name="T22" fmla="*/ 607 w 2178"/>
                <a:gd name="T23" fmla="*/ 149 h 3447"/>
                <a:gd name="T24" fmla="*/ 439 w 2178"/>
                <a:gd name="T25" fmla="*/ 287 h 3447"/>
                <a:gd name="T26" fmla="*/ 293 w 2178"/>
                <a:gd name="T27" fmla="*/ 460 h 3447"/>
                <a:gd name="T28" fmla="*/ 172 w 2178"/>
                <a:gd name="T29" fmla="*/ 666 h 3447"/>
                <a:gd name="T30" fmla="*/ 80 w 2178"/>
                <a:gd name="T31" fmla="*/ 899 h 3447"/>
                <a:gd name="T32" fmla="*/ 21 w 2178"/>
                <a:gd name="T33" fmla="*/ 1154 h 3447"/>
                <a:gd name="T34" fmla="*/ 1 w 2178"/>
                <a:gd name="T35" fmla="*/ 1356 h 3447"/>
                <a:gd name="T36" fmla="*/ 2 w 2178"/>
                <a:gd name="T37" fmla="*/ 1568 h 3447"/>
                <a:gd name="T38" fmla="*/ 40 w 2178"/>
                <a:gd name="T39" fmla="*/ 1836 h 3447"/>
                <a:gd name="T40" fmla="*/ 112 w 2178"/>
                <a:gd name="T41" fmla="*/ 2084 h 3447"/>
                <a:gd name="T42" fmla="*/ 215 w 2178"/>
                <a:gd name="T43" fmla="*/ 2309 h 3447"/>
                <a:gd name="T44" fmla="*/ 313 w 2178"/>
                <a:gd name="T45" fmla="*/ 2469 h 3447"/>
                <a:gd name="T46" fmla="*/ 560 w 2178"/>
                <a:gd name="T47" fmla="*/ 2926 h 3447"/>
                <a:gd name="T48" fmla="*/ 718 w 2178"/>
                <a:gd name="T49" fmla="*/ 3293 h 3447"/>
                <a:gd name="T50" fmla="*/ 1399 w 2178"/>
                <a:gd name="T51" fmla="*/ 3447 h 3447"/>
                <a:gd name="T52" fmla="*/ 1505 w 2178"/>
                <a:gd name="T53" fmla="*/ 3175 h 3447"/>
                <a:gd name="T54" fmla="*/ 1733 w 2178"/>
                <a:gd name="T55" fmla="*/ 2697 h 3447"/>
                <a:gd name="T56" fmla="*/ 1928 w 2178"/>
                <a:gd name="T57" fmla="*/ 2362 h 3447"/>
                <a:gd name="T58" fmla="*/ 2009 w 2178"/>
                <a:gd name="T59" fmla="*/ 2215 h 3447"/>
                <a:gd name="T60" fmla="*/ 2094 w 2178"/>
                <a:gd name="T61" fmla="*/ 1998 h 3447"/>
                <a:gd name="T62" fmla="*/ 2150 w 2178"/>
                <a:gd name="T63" fmla="*/ 1762 h 3447"/>
                <a:gd name="T64" fmla="*/ 2176 w 2178"/>
                <a:gd name="T65" fmla="*/ 1509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8" h="3447">
                  <a:moveTo>
                    <a:pt x="2178" y="1444"/>
                  </a:moveTo>
                  <a:lnTo>
                    <a:pt x="2178" y="1444"/>
                  </a:lnTo>
                  <a:lnTo>
                    <a:pt x="2176" y="1368"/>
                  </a:lnTo>
                  <a:lnTo>
                    <a:pt x="2165" y="1220"/>
                  </a:lnTo>
                  <a:lnTo>
                    <a:pt x="2142" y="1074"/>
                  </a:lnTo>
                  <a:lnTo>
                    <a:pt x="2108" y="936"/>
                  </a:lnTo>
                  <a:lnTo>
                    <a:pt x="2065" y="804"/>
                  </a:lnTo>
                  <a:lnTo>
                    <a:pt x="2012" y="680"/>
                  </a:lnTo>
                  <a:lnTo>
                    <a:pt x="1952" y="562"/>
                  </a:lnTo>
                  <a:lnTo>
                    <a:pt x="1881" y="454"/>
                  </a:lnTo>
                  <a:lnTo>
                    <a:pt x="1805" y="356"/>
                  </a:lnTo>
                  <a:lnTo>
                    <a:pt x="1720" y="269"/>
                  </a:lnTo>
                  <a:lnTo>
                    <a:pt x="1631" y="191"/>
                  </a:lnTo>
                  <a:lnTo>
                    <a:pt x="1534" y="126"/>
                  </a:lnTo>
                  <a:lnTo>
                    <a:pt x="1432" y="73"/>
                  </a:lnTo>
                  <a:lnTo>
                    <a:pt x="1327" y="34"/>
                  </a:lnTo>
                  <a:lnTo>
                    <a:pt x="1216" y="10"/>
                  </a:lnTo>
                  <a:lnTo>
                    <a:pt x="1102" y="0"/>
                  </a:lnTo>
                  <a:lnTo>
                    <a:pt x="1045" y="3"/>
                  </a:lnTo>
                  <a:lnTo>
                    <a:pt x="993" y="5"/>
                  </a:lnTo>
                  <a:lnTo>
                    <a:pt x="891" y="24"/>
                  </a:lnTo>
                  <a:lnTo>
                    <a:pt x="793" y="54"/>
                  </a:lnTo>
                  <a:lnTo>
                    <a:pt x="698" y="96"/>
                  </a:lnTo>
                  <a:lnTo>
                    <a:pt x="607" y="149"/>
                  </a:lnTo>
                  <a:lnTo>
                    <a:pt x="521" y="214"/>
                  </a:lnTo>
                  <a:lnTo>
                    <a:pt x="439" y="287"/>
                  </a:lnTo>
                  <a:lnTo>
                    <a:pt x="364" y="369"/>
                  </a:lnTo>
                  <a:lnTo>
                    <a:pt x="293" y="460"/>
                  </a:lnTo>
                  <a:lnTo>
                    <a:pt x="228" y="559"/>
                  </a:lnTo>
                  <a:lnTo>
                    <a:pt x="172" y="666"/>
                  </a:lnTo>
                  <a:lnTo>
                    <a:pt x="122" y="779"/>
                  </a:lnTo>
                  <a:lnTo>
                    <a:pt x="80" y="899"/>
                  </a:lnTo>
                  <a:lnTo>
                    <a:pt x="47" y="1024"/>
                  </a:lnTo>
                  <a:lnTo>
                    <a:pt x="21" y="1154"/>
                  </a:lnTo>
                  <a:lnTo>
                    <a:pt x="5" y="1287"/>
                  </a:lnTo>
                  <a:lnTo>
                    <a:pt x="1" y="1356"/>
                  </a:lnTo>
                  <a:lnTo>
                    <a:pt x="0" y="1427"/>
                  </a:lnTo>
                  <a:lnTo>
                    <a:pt x="2" y="1568"/>
                  </a:lnTo>
                  <a:lnTo>
                    <a:pt x="17" y="1703"/>
                  </a:lnTo>
                  <a:lnTo>
                    <a:pt x="40" y="1836"/>
                  </a:lnTo>
                  <a:lnTo>
                    <a:pt x="72" y="1962"/>
                  </a:lnTo>
                  <a:lnTo>
                    <a:pt x="112" y="2084"/>
                  </a:lnTo>
                  <a:lnTo>
                    <a:pt x="161" y="2200"/>
                  </a:lnTo>
                  <a:lnTo>
                    <a:pt x="215" y="2309"/>
                  </a:lnTo>
                  <a:lnTo>
                    <a:pt x="247" y="2359"/>
                  </a:lnTo>
                  <a:lnTo>
                    <a:pt x="313" y="2469"/>
                  </a:lnTo>
                  <a:lnTo>
                    <a:pt x="441" y="2695"/>
                  </a:lnTo>
                  <a:lnTo>
                    <a:pt x="560" y="2926"/>
                  </a:lnTo>
                  <a:lnTo>
                    <a:pt x="667" y="3168"/>
                  </a:lnTo>
                  <a:lnTo>
                    <a:pt x="718" y="3293"/>
                  </a:lnTo>
                  <a:lnTo>
                    <a:pt x="778" y="3447"/>
                  </a:lnTo>
                  <a:lnTo>
                    <a:pt x="1399" y="3447"/>
                  </a:lnTo>
                  <a:lnTo>
                    <a:pt x="1456" y="3300"/>
                  </a:lnTo>
                  <a:lnTo>
                    <a:pt x="1505" y="3175"/>
                  </a:lnTo>
                  <a:lnTo>
                    <a:pt x="1615" y="2932"/>
                  </a:lnTo>
                  <a:lnTo>
                    <a:pt x="1733" y="2697"/>
                  </a:lnTo>
                  <a:lnTo>
                    <a:pt x="1861" y="2471"/>
                  </a:lnTo>
                  <a:lnTo>
                    <a:pt x="1928" y="2362"/>
                  </a:lnTo>
                  <a:lnTo>
                    <a:pt x="1957" y="2315"/>
                  </a:lnTo>
                  <a:lnTo>
                    <a:pt x="2009" y="2215"/>
                  </a:lnTo>
                  <a:lnTo>
                    <a:pt x="2055" y="2109"/>
                  </a:lnTo>
                  <a:lnTo>
                    <a:pt x="2094" y="1998"/>
                  </a:lnTo>
                  <a:lnTo>
                    <a:pt x="2126" y="1882"/>
                  </a:lnTo>
                  <a:lnTo>
                    <a:pt x="2150" y="1762"/>
                  </a:lnTo>
                  <a:lnTo>
                    <a:pt x="2167" y="1637"/>
                  </a:lnTo>
                  <a:lnTo>
                    <a:pt x="2176" y="1509"/>
                  </a:lnTo>
                  <a:lnTo>
                    <a:pt x="2178" y="144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36">
              <a:extLst>
                <a:ext uri="{FF2B5EF4-FFF2-40B4-BE49-F238E27FC236}">
                  <a16:creationId xmlns:a16="http://schemas.microsoft.com/office/drawing/2014/main" id="{CBB092E9-8B90-48AD-B63D-5DA08B144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288" y="3148013"/>
              <a:ext cx="744538" cy="1824038"/>
            </a:xfrm>
            <a:custGeom>
              <a:avLst/>
              <a:gdLst>
                <a:gd name="T0" fmla="*/ 1405 w 1405"/>
                <a:gd name="T1" fmla="*/ 1444 h 3447"/>
                <a:gd name="T2" fmla="*/ 1405 w 1405"/>
                <a:gd name="T3" fmla="*/ 1444 h 3447"/>
                <a:gd name="T4" fmla="*/ 1405 w 1405"/>
                <a:gd name="T5" fmla="*/ 1368 h 3447"/>
                <a:gd name="T6" fmla="*/ 1397 w 1405"/>
                <a:gd name="T7" fmla="*/ 1220 h 3447"/>
                <a:gd name="T8" fmla="*/ 1382 w 1405"/>
                <a:gd name="T9" fmla="*/ 1074 h 3447"/>
                <a:gd name="T10" fmla="*/ 1361 w 1405"/>
                <a:gd name="T11" fmla="*/ 936 h 3447"/>
                <a:gd name="T12" fmla="*/ 1333 w 1405"/>
                <a:gd name="T13" fmla="*/ 804 h 3447"/>
                <a:gd name="T14" fmla="*/ 1299 w 1405"/>
                <a:gd name="T15" fmla="*/ 680 h 3447"/>
                <a:gd name="T16" fmla="*/ 1260 w 1405"/>
                <a:gd name="T17" fmla="*/ 562 h 3447"/>
                <a:gd name="T18" fmla="*/ 1215 w 1405"/>
                <a:gd name="T19" fmla="*/ 454 h 3447"/>
                <a:gd name="T20" fmla="*/ 1165 w 1405"/>
                <a:gd name="T21" fmla="*/ 356 h 3447"/>
                <a:gd name="T22" fmla="*/ 1110 w 1405"/>
                <a:gd name="T23" fmla="*/ 269 h 3447"/>
                <a:gd name="T24" fmla="*/ 1053 w 1405"/>
                <a:gd name="T25" fmla="*/ 191 h 3447"/>
                <a:gd name="T26" fmla="*/ 991 w 1405"/>
                <a:gd name="T27" fmla="*/ 126 h 3447"/>
                <a:gd name="T28" fmla="*/ 924 w 1405"/>
                <a:gd name="T29" fmla="*/ 73 h 3447"/>
                <a:gd name="T30" fmla="*/ 857 w 1405"/>
                <a:gd name="T31" fmla="*/ 34 h 3447"/>
                <a:gd name="T32" fmla="*/ 786 w 1405"/>
                <a:gd name="T33" fmla="*/ 10 h 3447"/>
                <a:gd name="T34" fmla="*/ 713 w 1405"/>
                <a:gd name="T35" fmla="*/ 0 h 3447"/>
                <a:gd name="T36" fmla="*/ 675 w 1405"/>
                <a:gd name="T37" fmla="*/ 3 h 3447"/>
                <a:gd name="T38" fmla="*/ 641 w 1405"/>
                <a:gd name="T39" fmla="*/ 5 h 3447"/>
                <a:gd name="T40" fmla="*/ 576 w 1405"/>
                <a:gd name="T41" fmla="*/ 24 h 3447"/>
                <a:gd name="T42" fmla="*/ 513 w 1405"/>
                <a:gd name="T43" fmla="*/ 54 h 3447"/>
                <a:gd name="T44" fmla="*/ 451 w 1405"/>
                <a:gd name="T45" fmla="*/ 96 h 3447"/>
                <a:gd name="T46" fmla="*/ 393 w 1405"/>
                <a:gd name="T47" fmla="*/ 149 h 3447"/>
                <a:gd name="T48" fmla="*/ 337 w 1405"/>
                <a:gd name="T49" fmla="*/ 214 h 3447"/>
                <a:gd name="T50" fmla="*/ 284 w 1405"/>
                <a:gd name="T51" fmla="*/ 287 h 3447"/>
                <a:gd name="T52" fmla="*/ 235 w 1405"/>
                <a:gd name="T53" fmla="*/ 369 h 3447"/>
                <a:gd name="T54" fmla="*/ 169 w 1405"/>
                <a:gd name="T55" fmla="*/ 508 h 3447"/>
                <a:gd name="T56" fmla="*/ 95 w 1405"/>
                <a:gd name="T57" fmla="*/ 720 h 3447"/>
                <a:gd name="T58" fmla="*/ 41 w 1405"/>
                <a:gd name="T59" fmla="*/ 959 h 3447"/>
                <a:gd name="T60" fmla="*/ 9 w 1405"/>
                <a:gd name="T61" fmla="*/ 1220 h 3447"/>
                <a:gd name="T62" fmla="*/ 2 w 1405"/>
                <a:gd name="T63" fmla="*/ 1356 h 3447"/>
                <a:gd name="T64" fmla="*/ 0 w 1405"/>
                <a:gd name="T65" fmla="*/ 1497 h 3447"/>
                <a:gd name="T66" fmla="*/ 18 w 1405"/>
                <a:gd name="T67" fmla="*/ 1771 h 3447"/>
                <a:gd name="T68" fmla="*/ 59 w 1405"/>
                <a:gd name="T69" fmla="*/ 2025 h 3447"/>
                <a:gd name="T70" fmla="*/ 121 w 1405"/>
                <a:gd name="T71" fmla="*/ 2256 h 3447"/>
                <a:gd name="T72" fmla="*/ 160 w 1405"/>
                <a:gd name="T73" fmla="*/ 2359 h 3447"/>
                <a:gd name="T74" fmla="*/ 203 w 1405"/>
                <a:gd name="T75" fmla="*/ 2469 h 3447"/>
                <a:gd name="T76" fmla="*/ 285 w 1405"/>
                <a:gd name="T77" fmla="*/ 2695 h 3447"/>
                <a:gd name="T78" fmla="*/ 362 w 1405"/>
                <a:gd name="T79" fmla="*/ 2926 h 3447"/>
                <a:gd name="T80" fmla="*/ 432 w 1405"/>
                <a:gd name="T81" fmla="*/ 3168 h 3447"/>
                <a:gd name="T82" fmla="*/ 464 w 1405"/>
                <a:gd name="T83" fmla="*/ 3293 h 3447"/>
                <a:gd name="T84" fmla="*/ 503 w 1405"/>
                <a:gd name="T85" fmla="*/ 3447 h 3447"/>
                <a:gd name="T86" fmla="*/ 903 w 1405"/>
                <a:gd name="T87" fmla="*/ 3447 h 3447"/>
                <a:gd name="T88" fmla="*/ 940 w 1405"/>
                <a:gd name="T89" fmla="*/ 3300 h 3447"/>
                <a:gd name="T90" fmla="*/ 972 w 1405"/>
                <a:gd name="T91" fmla="*/ 3175 h 3447"/>
                <a:gd name="T92" fmla="*/ 1043 w 1405"/>
                <a:gd name="T93" fmla="*/ 2932 h 3447"/>
                <a:gd name="T94" fmla="*/ 1119 w 1405"/>
                <a:gd name="T95" fmla="*/ 2697 h 3447"/>
                <a:gd name="T96" fmla="*/ 1202 w 1405"/>
                <a:gd name="T97" fmla="*/ 2471 h 3447"/>
                <a:gd name="T98" fmla="*/ 1246 w 1405"/>
                <a:gd name="T99" fmla="*/ 2362 h 3447"/>
                <a:gd name="T100" fmla="*/ 1281 w 1405"/>
                <a:gd name="T101" fmla="*/ 2266 h 3447"/>
                <a:gd name="T102" fmla="*/ 1341 w 1405"/>
                <a:gd name="T103" fmla="*/ 2054 h 3447"/>
                <a:gd name="T104" fmla="*/ 1382 w 1405"/>
                <a:gd name="T105" fmla="*/ 1823 h 3447"/>
                <a:gd name="T106" fmla="*/ 1404 w 1405"/>
                <a:gd name="T107" fmla="*/ 1574 h 3447"/>
                <a:gd name="T108" fmla="*/ 1405 w 1405"/>
                <a:gd name="T109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5" h="3447">
                  <a:moveTo>
                    <a:pt x="1405" y="1444"/>
                  </a:moveTo>
                  <a:lnTo>
                    <a:pt x="1405" y="1444"/>
                  </a:lnTo>
                  <a:lnTo>
                    <a:pt x="1405" y="1368"/>
                  </a:lnTo>
                  <a:lnTo>
                    <a:pt x="1397" y="1220"/>
                  </a:lnTo>
                  <a:lnTo>
                    <a:pt x="1382" y="1074"/>
                  </a:lnTo>
                  <a:lnTo>
                    <a:pt x="1361" y="936"/>
                  </a:lnTo>
                  <a:lnTo>
                    <a:pt x="1333" y="804"/>
                  </a:lnTo>
                  <a:lnTo>
                    <a:pt x="1299" y="680"/>
                  </a:lnTo>
                  <a:lnTo>
                    <a:pt x="1260" y="562"/>
                  </a:lnTo>
                  <a:lnTo>
                    <a:pt x="1215" y="454"/>
                  </a:lnTo>
                  <a:lnTo>
                    <a:pt x="1165" y="356"/>
                  </a:lnTo>
                  <a:lnTo>
                    <a:pt x="1110" y="269"/>
                  </a:lnTo>
                  <a:lnTo>
                    <a:pt x="1053" y="191"/>
                  </a:lnTo>
                  <a:lnTo>
                    <a:pt x="991" y="126"/>
                  </a:lnTo>
                  <a:lnTo>
                    <a:pt x="924" y="73"/>
                  </a:lnTo>
                  <a:lnTo>
                    <a:pt x="857" y="34"/>
                  </a:lnTo>
                  <a:lnTo>
                    <a:pt x="786" y="10"/>
                  </a:lnTo>
                  <a:lnTo>
                    <a:pt x="713" y="0"/>
                  </a:lnTo>
                  <a:lnTo>
                    <a:pt x="675" y="3"/>
                  </a:lnTo>
                  <a:lnTo>
                    <a:pt x="641" y="5"/>
                  </a:lnTo>
                  <a:lnTo>
                    <a:pt x="576" y="24"/>
                  </a:lnTo>
                  <a:lnTo>
                    <a:pt x="513" y="54"/>
                  </a:lnTo>
                  <a:lnTo>
                    <a:pt x="451" y="96"/>
                  </a:lnTo>
                  <a:lnTo>
                    <a:pt x="393" y="149"/>
                  </a:lnTo>
                  <a:lnTo>
                    <a:pt x="337" y="214"/>
                  </a:lnTo>
                  <a:lnTo>
                    <a:pt x="284" y="287"/>
                  </a:lnTo>
                  <a:lnTo>
                    <a:pt x="235" y="369"/>
                  </a:lnTo>
                  <a:lnTo>
                    <a:pt x="169" y="508"/>
                  </a:lnTo>
                  <a:lnTo>
                    <a:pt x="95" y="720"/>
                  </a:lnTo>
                  <a:lnTo>
                    <a:pt x="41" y="959"/>
                  </a:lnTo>
                  <a:lnTo>
                    <a:pt x="9" y="1220"/>
                  </a:lnTo>
                  <a:lnTo>
                    <a:pt x="2" y="1356"/>
                  </a:lnTo>
                  <a:lnTo>
                    <a:pt x="0" y="1497"/>
                  </a:lnTo>
                  <a:lnTo>
                    <a:pt x="18" y="1771"/>
                  </a:lnTo>
                  <a:lnTo>
                    <a:pt x="59" y="2025"/>
                  </a:lnTo>
                  <a:lnTo>
                    <a:pt x="121" y="2256"/>
                  </a:lnTo>
                  <a:lnTo>
                    <a:pt x="160" y="2359"/>
                  </a:lnTo>
                  <a:lnTo>
                    <a:pt x="203" y="2469"/>
                  </a:lnTo>
                  <a:lnTo>
                    <a:pt x="285" y="2695"/>
                  </a:lnTo>
                  <a:lnTo>
                    <a:pt x="362" y="2926"/>
                  </a:lnTo>
                  <a:lnTo>
                    <a:pt x="432" y="3168"/>
                  </a:lnTo>
                  <a:lnTo>
                    <a:pt x="464" y="3293"/>
                  </a:lnTo>
                  <a:lnTo>
                    <a:pt x="503" y="3447"/>
                  </a:lnTo>
                  <a:lnTo>
                    <a:pt x="903" y="3447"/>
                  </a:lnTo>
                  <a:lnTo>
                    <a:pt x="940" y="3300"/>
                  </a:lnTo>
                  <a:lnTo>
                    <a:pt x="972" y="3175"/>
                  </a:lnTo>
                  <a:lnTo>
                    <a:pt x="1043" y="2932"/>
                  </a:lnTo>
                  <a:lnTo>
                    <a:pt x="1119" y="2697"/>
                  </a:lnTo>
                  <a:lnTo>
                    <a:pt x="1202" y="2471"/>
                  </a:lnTo>
                  <a:lnTo>
                    <a:pt x="1246" y="2362"/>
                  </a:lnTo>
                  <a:lnTo>
                    <a:pt x="1281" y="2266"/>
                  </a:lnTo>
                  <a:lnTo>
                    <a:pt x="1341" y="2054"/>
                  </a:lnTo>
                  <a:lnTo>
                    <a:pt x="1382" y="1823"/>
                  </a:lnTo>
                  <a:lnTo>
                    <a:pt x="1404" y="1574"/>
                  </a:lnTo>
                  <a:lnTo>
                    <a:pt x="1405" y="144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37">
              <a:extLst>
                <a:ext uri="{FF2B5EF4-FFF2-40B4-BE49-F238E27FC236}">
                  <a16:creationId xmlns:a16="http://schemas.microsoft.com/office/drawing/2014/main" id="{CFC7CD90-FDF4-44E1-ACA4-E7B7C4A21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363" y="3148013"/>
              <a:ext cx="307975" cy="1824038"/>
            </a:xfrm>
            <a:custGeom>
              <a:avLst/>
              <a:gdLst>
                <a:gd name="T0" fmla="*/ 582 w 582"/>
                <a:gd name="T1" fmla="*/ 1444 h 3447"/>
                <a:gd name="T2" fmla="*/ 582 w 582"/>
                <a:gd name="T3" fmla="*/ 1444 h 3447"/>
                <a:gd name="T4" fmla="*/ 580 w 582"/>
                <a:gd name="T5" fmla="*/ 1293 h 3447"/>
                <a:gd name="T6" fmla="*/ 569 w 582"/>
                <a:gd name="T7" fmla="*/ 1004 h 3447"/>
                <a:gd name="T8" fmla="*/ 546 w 582"/>
                <a:gd name="T9" fmla="*/ 741 h 3447"/>
                <a:gd name="T10" fmla="*/ 512 w 582"/>
                <a:gd name="T11" fmla="*/ 506 h 3447"/>
                <a:gd name="T12" fmla="*/ 472 w 582"/>
                <a:gd name="T13" fmla="*/ 309 h 3447"/>
                <a:gd name="T14" fmla="*/ 423 w 582"/>
                <a:gd name="T15" fmla="*/ 155 h 3447"/>
                <a:gd name="T16" fmla="*/ 383 w 582"/>
                <a:gd name="T17" fmla="*/ 73 h 3447"/>
                <a:gd name="T18" fmla="*/ 354 w 582"/>
                <a:gd name="T19" fmla="*/ 34 h 3447"/>
                <a:gd name="T20" fmla="*/ 325 w 582"/>
                <a:gd name="T21" fmla="*/ 10 h 3447"/>
                <a:gd name="T22" fmla="*/ 295 w 582"/>
                <a:gd name="T23" fmla="*/ 0 h 3447"/>
                <a:gd name="T24" fmla="*/ 279 w 582"/>
                <a:gd name="T25" fmla="*/ 3 h 3447"/>
                <a:gd name="T26" fmla="*/ 266 w 582"/>
                <a:gd name="T27" fmla="*/ 5 h 3447"/>
                <a:gd name="T28" fmla="*/ 239 w 582"/>
                <a:gd name="T29" fmla="*/ 24 h 3447"/>
                <a:gd name="T30" fmla="*/ 200 w 582"/>
                <a:gd name="T31" fmla="*/ 73 h 3447"/>
                <a:gd name="T32" fmla="*/ 151 w 582"/>
                <a:gd name="T33" fmla="*/ 179 h 3447"/>
                <a:gd name="T34" fmla="*/ 108 w 582"/>
                <a:gd name="T35" fmla="*/ 326 h 3447"/>
                <a:gd name="T36" fmla="*/ 71 w 582"/>
                <a:gd name="T37" fmla="*/ 508 h 3447"/>
                <a:gd name="T38" fmla="*/ 39 w 582"/>
                <a:gd name="T39" fmla="*/ 720 h 3447"/>
                <a:gd name="T40" fmla="*/ 17 w 582"/>
                <a:gd name="T41" fmla="*/ 959 h 3447"/>
                <a:gd name="T42" fmla="*/ 4 w 582"/>
                <a:gd name="T43" fmla="*/ 1220 h 3447"/>
                <a:gd name="T44" fmla="*/ 1 w 582"/>
                <a:gd name="T45" fmla="*/ 1356 h 3447"/>
                <a:gd name="T46" fmla="*/ 0 w 582"/>
                <a:gd name="T47" fmla="*/ 1497 h 3447"/>
                <a:gd name="T48" fmla="*/ 7 w 582"/>
                <a:gd name="T49" fmla="*/ 1771 h 3447"/>
                <a:gd name="T50" fmla="*/ 25 w 582"/>
                <a:gd name="T51" fmla="*/ 2025 h 3447"/>
                <a:gd name="T52" fmla="*/ 50 w 582"/>
                <a:gd name="T53" fmla="*/ 2256 h 3447"/>
                <a:gd name="T54" fmla="*/ 66 w 582"/>
                <a:gd name="T55" fmla="*/ 2359 h 3447"/>
                <a:gd name="T56" fmla="*/ 102 w 582"/>
                <a:gd name="T57" fmla="*/ 2579 h 3447"/>
                <a:gd name="T58" fmla="*/ 166 w 582"/>
                <a:gd name="T59" fmla="*/ 3046 h 3447"/>
                <a:gd name="T60" fmla="*/ 193 w 582"/>
                <a:gd name="T61" fmla="*/ 3293 h 3447"/>
                <a:gd name="T62" fmla="*/ 209 w 582"/>
                <a:gd name="T63" fmla="*/ 3447 h 3447"/>
                <a:gd name="T64" fmla="*/ 374 w 582"/>
                <a:gd name="T65" fmla="*/ 3447 h 3447"/>
                <a:gd name="T66" fmla="*/ 389 w 582"/>
                <a:gd name="T67" fmla="*/ 3300 h 3447"/>
                <a:gd name="T68" fmla="*/ 416 w 582"/>
                <a:gd name="T69" fmla="*/ 3051 h 3447"/>
                <a:gd name="T70" fmla="*/ 479 w 582"/>
                <a:gd name="T71" fmla="*/ 2582 h 3447"/>
                <a:gd name="T72" fmla="*/ 515 w 582"/>
                <a:gd name="T73" fmla="*/ 2362 h 3447"/>
                <a:gd name="T74" fmla="*/ 531 w 582"/>
                <a:gd name="T75" fmla="*/ 2266 h 3447"/>
                <a:gd name="T76" fmla="*/ 556 w 582"/>
                <a:gd name="T77" fmla="*/ 2054 h 3447"/>
                <a:gd name="T78" fmla="*/ 572 w 582"/>
                <a:gd name="T79" fmla="*/ 1823 h 3447"/>
                <a:gd name="T80" fmla="*/ 582 w 582"/>
                <a:gd name="T81" fmla="*/ 1574 h 3447"/>
                <a:gd name="T82" fmla="*/ 582 w 582"/>
                <a:gd name="T83" fmla="*/ 1444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82" h="3447">
                  <a:moveTo>
                    <a:pt x="582" y="1444"/>
                  </a:moveTo>
                  <a:lnTo>
                    <a:pt x="582" y="1444"/>
                  </a:lnTo>
                  <a:lnTo>
                    <a:pt x="580" y="1293"/>
                  </a:lnTo>
                  <a:lnTo>
                    <a:pt x="569" y="1004"/>
                  </a:lnTo>
                  <a:lnTo>
                    <a:pt x="546" y="741"/>
                  </a:lnTo>
                  <a:lnTo>
                    <a:pt x="512" y="506"/>
                  </a:lnTo>
                  <a:lnTo>
                    <a:pt x="472" y="309"/>
                  </a:lnTo>
                  <a:lnTo>
                    <a:pt x="423" y="155"/>
                  </a:lnTo>
                  <a:lnTo>
                    <a:pt x="383" y="73"/>
                  </a:lnTo>
                  <a:lnTo>
                    <a:pt x="354" y="34"/>
                  </a:lnTo>
                  <a:lnTo>
                    <a:pt x="325" y="10"/>
                  </a:lnTo>
                  <a:lnTo>
                    <a:pt x="295" y="0"/>
                  </a:lnTo>
                  <a:lnTo>
                    <a:pt x="279" y="3"/>
                  </a:lnTo>
                  <a:lnTo>
                    <a:pt x="266" y="5"/>
                  </a:lnTo>
                  <a:lnTo>
                    <a:pt x="239" y="24"/>
                  </a:lnTo>
                  <a:lnTo>
                    <a:pt x="200" y="73"/>
                  </a:lnTo>
                  <a:lnTo>
                    <a:pt x="151" y="179"/>
                  </a:lnTo>
                  <a:lnTo>
                    <a:pt x="108" y="326"/>
                  </a:lnTo>
                  <a:lnTo>
                    <a:pt x="71" y="508"/>
                  </a:lnTo>
                  <a:lnTo>
                    <a:pt x="39" y="720"/>
                  </a:lnTo>
                  <a:lnTo>
                    <a:pt x="17" y="959"/>
                  </a:lnTo>
                  <a:lnTo>
                    <a:pt x="4" y="1220"/>
                  </a:lnTo>
                  <a:lnTo>
                    <a:pt x="1" y="1356"/>
                  </a:lnTo>
                  <a:lnTo>
                    <a:pt x="0" y="1497"/>
                  </a:lnTo>
                  <a:lnTo>
                    <a:pt x="7" y="1771"/>
                  </a:lnTo>
                  <a:lnTo>
                    <a:pt x="25" y="2025"/>
                  </a:lnTo>
                  <a:lnTo>
                    <a:pt x="50" y="2256"/>
                  </a:lnTo>
                  <a:lnTo>
                    <a:pt x="66" y="2359"/>
                  </a:lnTo>
                  <a:lnTo>
                    <a:pt x="102" y="2579"/>
                  </a:lnTo>
                  <a:lnTo>
                    <a:pt x="166" y="3046"/>
                  </a:lnTo>
                  <a:lnTo>
                    <a:pt x="193" y="3293"/>
                  </a:lnTo>
                  <a:lnTo>
                    <a:pt x="209" y="3447"/>
                  </a:lnTo>
                  <a:lnTo>
                    <a:pt x="374" y="3447"/>
                  </a:lnTo>
                  <a:lnTo>
                    <a:pt x="389" y="3300"/>
                  </a:lnTo>
                  <a:lnTo>
                    <a:pt x="416" y="3051"/>
                  </a:lnTo>
                  <a:lnTo>
                    <a:pt x="479" y="2582"/>
                  </a:lnTo>
                  <a:lnTo>
                    <a:pt x="515" y="2362"/>
                  </a:lnTo>
                  <a:lnTo>
                    <a:pt x="531" y="2266"/>
                  </a:lnTo>
                  <a:lnTo>
                    <a:pt x="556" y="2054"/>
                  </a:lnTo>
                  <a:lnTo>
                    <a:pt x="572" y="1823"/>
                  </a:lnTo>
                  <a:lnTo>
                    <a:pt x="582" y="1574"/>
                  </a:lnTo>
                  <a:lnTo>
                    <a:pt x="582" y="144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38">
              <a:extLst>
                <a:ext uri="{FF2B5EF4-FFF2-40B4-BE49-F238E27FC236}">
                  <a16:creationId xmlns:a16="http://schemas.microsoft.com/office/drawing/2014/main" id="{EE0EC886-D9A6-43EC-8E89-5C89CD9E02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526" y="4862513"/>
              <a:ext cx="501650" cy="109538"/>
            </a:xfrm>
            <a:custGeom>
              <a:avLst/>
              <a:gdLst>
                <a:gd name="T0" fmla="*/ 474 w 949"/>
                <a:gd name="T1" fmla="*/ 0 h 206"/>
                <a:gd name="T2" fmla="*/ 406 w 949"/>
                <a:gd name="T3" fmla="*/ 2 h 206"/>
                <a:gd name="T4" fmla="*/ 275 w 949"/>
                <a:gd name="T5" fmla="*/ 9 h 206"/>
                <a:gd name="T6" fmla="*/ 156 w 949"/>
                <a:gd name="T7" fmla="*/ 23 h 206"/>
                <a:gd name="T8" fmla="*/ 48 w 949"/>
                <a:gd name="T9" fmla="*/ 45 h 206"/>
                <a:gd name="T10" fmla="*/ 0 w 949"/>
                <a:gd name="T11" fmla="*/ 56 h 206"/>
                <a:gd name="T12" fmla="*/ 75 w 949"/>
                <a:gd name="T13" fmla="*/ 206 h 206"/>
                <a:gd name="T14" fmla="*/ 874 w 949"/>
                <a:gd name="T15" fmla="*/ 206 h 206"/>
                <a:gd name="T16" fmla="*/ 947 w 949"/>
                <a:gd name="T17" fmla="*/ 59 h 206"/>
                <a:gd name="T18" fmla="*/ 947 w 949"/>
                <a:gd name="T19" fmla="*/ 58 h 206"/>
                <a:gd name="T20" fmla="*/ 949 w 949"/>
                <a:gd name="T21" fmla="*/ 56 h 206"/>
                <a:gd name="T22" fmla="*/ 901 w 949"/>
                <a:gd name="T23" fmla="*/ 45 h 206"/>
                <a:gd name="T24" fmla="*/ 793 w 949"/>
                <a:gd name="T25" fmla="*/ 23 h 206"/>
                <a:gd name="T26" fmla="*/ 672 w 949"/>
                <a:gd name="T27" fmla="*/ 9 h 206"/>
                <a:gd name="T28" fmla="*/ 543 w 949"/>
                <a:gd name="T29" fmla="*/ 2 h 206"/>
                <a:gd name="T30" fmla="*/ 474 w 949"/>
                <a:gd name="T3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9" h="206">
                  <a:moveTo>
                    <a:pt x="474" y="0"/>
                  </a:moveTo>
                  <a:lnTo>
                    <a:pt x="406" y="2"/>
                  </a:lnTo>
                  <a:lnTo>
                    <a:pt x="275" y="9"/>
                  </a:lnTo>
                  <a:lnTo>
                    <a:pt x="156" y="23"/>
                  </a:lnTo>
                  <a:lnTo>
                    <a:pt x="48" y="45"/>
                  </a:lnTo>
                  <a:lnTo>
                    <a:pt x="0" y="56"/>
                  </a:lnTo>
                  <a:lnTo>
                    <a:pt x="75" y="206"/>
                  </a:lnTo>
                  <a:lnTo>
                    <a:pt x="874" y="206"/>
                  </a:lnTo>
                  <a:lnTo>
                    <a:pt x="947" y="59"/>
                  </a:lnTo>
                  <a:lnTo>
                    <a:pt x="947" y="58"/>
                  </a:lnTo>
                  <a:lnTo>
                    <a:pt x="949" y="56"/>
                  </a:lnTo>
                  <a:lnTo>
                    <a:pt x="901" y="45"/>
                  </a:lnTo>
                  <a:lnTo>
                    <a:pt x="793" y="23"/>
                  </a:lnTo>
                  <a:lnTo>
                    <a:pt x="672" y="9"/>
                  </a:lnTo>
                  <a:lnTo>
                    <a:pt x="543" y="2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39">
              <a:extLst>
                <a:ext uri="{FF2B5EF4-FFF2-40B4-BE49-F238E27FC236}">
                  <a16:creationId xmlns:a16="http://schemas.microsoft.com/office/drawing/2014/main" id="{C9691FCF-F4B1-4B85-8662-45971A4B4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4941888"/>
              <a:ext cx="422275" cy="58738"/>
            </a:xfrm>
            <a:custGeom>
              <a:avLst/>
              <a:gdLst>
                <a:gd name="T0" fmla="*/ 799 w 799"/>
                <a:gd name="T1" fmla="*/ 56 h 112"/>
                <a:gd name="T2" fmla="*/ 798 w 799"/>
                <a:gd name="T3" fmla="*/ 62 h 112"/>
                <a:gd name="T4" fmla="*/ 782 w 799"/>
                <a:gd name="T5" fmla="*/ 73 h 112"/>
                <a:gd name="T6" fmla="*/ 733 w 799"/>
                <a:gd name="T7" fmla="*/ 88 h 112"/>
                <a:gd name="T8" fmla="*/ 625 w 799"/>
                <a:gd name="T9" fmla="*/ 103 h 112"/>
                <a:gd name="T10" fmla="*/ 481 w 799"/>
                <a:gd name="T11" fmla="*/ 112 h 112"/>
                <a:gd name="T12" fmla="*/ 399 w 799"/>
                <a:gd name="T13" fmla="*/ 112 h 112"/>
                <a:gd name="T14" fmla="*/ 318 w 799"/>
                <a:gd name="T15" fmla="*/ 112 h 112"/>
                <a:gd name="T16" fmla="*/ 174 w 799"/>
                <a:gd name="T17" fmla="*/ 103 h 112"/>
                <a:gd name="T18" fmla="*/ 66 w 799"/>
                <a:gd name="T19" fmla="*/ 88 h 112"/>
                <a:gd name="T20" fmla="*/ 17 w 799"/>
                <a:gd name="T21" fmla="*/ 73 h 112"/>
                <a:gd name="T22" fmla="*/ 2 w 799"/>
                <a:gd name="T23" fmla="*/ 62 h 112"/>
                <a:gd name="T24" fmla="*/ 0 w 799"/>
                <a:gd name="T25" fmla="*/ 56 h 112"/>
                <a:gd name="T26" fmla="*/ 2 w 799"/>
                <a:gd name="T27" fmla="*/ 50 h 112"/>
                <a:gd name="T28" fmla="*/ 17 w 799"/>
                <a:gd name="T29" fmla="*/ 39 h 112"/>
                <a:gd name="T30" fmla="*/ 66 w 799"/>
                <a:gd name="T31" fmla="*/ 24 h 112"/>
                <a:gd name="T32" fmla="*/ 174 w 799"/>
                <a:gd name="T33" fmla="*/ 9 h 112"/>
                <a:gd name="T34" fmla="*/ 318 w 799"/>
                <a:gd name="T35" fmla="*/ 0 h 112"/>
                <a:gd name="T36" fmla="*/ 399 w 799"/>
                <a:gd name="T37" fmla="*/ 0 h 112"/>
                <a:gd name="T38" fmla="*/ 481 w 799"/>
                <a:gd name="T39" fmla="*/ 0 h 112"/>
                <a:gd name="T40" fmla="*/ 625 w 799"/>
                <a:gd name="T41" fmla="*/ 9 h 112"/>
                <a:gd name="T42" fmla="*/ 733 w 799"/>
                <a:gd name="T43" fmla="*/ 24 h 112"/>
                <a:gd name="T44" fmla="*/ 782 w 799"/>
                <a:gd name="T45" fmla="*/ 39 h 112"/>
                <a:gd name="T46" fmla="*/ 798 w 799"/>
                <a:gd name="T47" fmla="*/ 50 h 112"/>
                <a:gd name="T48" fmla="*/ 799 w 799"/>
                <a:gd name="T4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9" h="112">
                  <a:moveTo>
                    <a:pt x="799" y="56"/>
                  </a:moveTo>
                  <a:lnTo>
                    <a:pt x="798" y="62"/>
                  </a:lnTo>
                  <a:lnTo>
                    <a:pt x="782" y="73"/>
                  </a:lnTo>
                  <a:lnTo>
                    <a:pt x="733" y="88"/>
                  </a:lnTo>
                  <a:lnTo>
                    <a:pt x="625" y="103"/>
                  </a:lnTo>
                  <a:lnTo>
                    <a:pt x="481" y="112"/>
                  </a:lnTo>
                  <a:lnTo>
                    <a:pt x="399" y="112"/>
                  </a:lnTo>
                  <a:lnTo>
                    <a:pt x="318" y="112"/>
                  </a:lnTo>
                  <a:lnTo>
                    <a:pt x="174" y="103"/>
                  </a:lnTo>
                  <a:lnTo>
                    <a:pt x="66" y="88"/>
                  </a:lnTo>
                  <a:lnTo>
                    <a:pt x="17" y="73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17" y="39"/>
                  </a:lnTo>
                  <a:lnTo>
                    <a:pt x="66" y="24"/>
                  </a:lnTo>
                  <a:lnTo>
                    <a:pt x="174" y="9"/>
                  </a:lnTo>
                  <a:lnTo>
                    <a:pt x="318" y="0"/>
                  </a:lnTo>
                  <a:lnTo>
                    <a:pt x="399" y="0"/>
                  </a:lnTo>
                  <a:lnTo>
                    <a:pt x="481" y="0"/>
                  </a:lnTo>
                  <a:lnTo>
                    <a:pt x="625" y="9"/>
                  </a:lnTo>
                  <a:lnTo>
                    <a:pt x="733" y="24"/>
                  </a:lnTo>
                  <a:lnTo>
                    <a:pt x="782" y="39"/>
                  </a:lnTo>
                  <a:lnTo>
                    <a:pt x="798" y="50"/>
                  </a:lnTo>
                  <a:lnTo>
                    <a:pt x="799" y="56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40">
              <a:extLst>
                <a:ext uri="{FF2B5EF4-FFF2-40B4-BE49-F238E27FC236}">
                  <a16:creationId xmlns:a16="http://schemas.microsoft.com/office/drawing/2014/main" id="{A2F3A5C2-2839-4318-9CD0-7B1AD8718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0913" y="4972050"/>
              <a:ext cx="39688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41">
              <a:extLst>
                <a:ext uri="{FF2B5EF4-FFF2-40B4-BE49-F238E27FC236}">
                  <a16:creationId xmlns:a16="http://schemas.microsoft.com/office/drawing/2014/main" id="{6B218E42-2C9C-4F5A-9EDD-8C8547A769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7751" y="4972050"/>
              <a:ext cx="26988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42">
              <a:extLst>
                <a:ext uri="{FF2B5EF4-FFF2-40B4-BE49-F238E27FC236}">
                  <a16:creationId xmlns:a16="http://schemas.microsoft.com/office/drawing/2014/main" id="{CF6008DF-631E-416D-9B0F-9D1B848256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6513" y="4972050"/>
              <a:ext cx="41275" cy="23495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43">
              <a:extLst>
                <a:ext uri="{FF2B5EF4-FFF2-40B4-BE49-F238E27FC236}">
                  <a16:creationId xmlns:a16="http://schemas.microsoft.com/office/drawing/2014/main" id="{44A55122-FCA5-434D-BCA7-D46DE0E3FD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3963" y="4972050"/>
              <a:ext cx="25400" cy="236538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44">
              <a:extLst>
                <a:ext uri="{FF2B5EF4-FFF2-40B4-BE49-F238E27FC236}">
                  <a16:creationId xmlns:a16="http://schemas.microsoft.com/office/drawing/2014/main" id="{2901B95B-7D8B-4D6E-9936-975459E72D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9351" y="4972050"/>
              <a:ext cx="0" cy="228600"/>
            </a:xfrm>
            <a:prstGeom prst="line">
              <a:avLst/>
            </a:prstGeom>
            <a:noFill/>
            <a:ln w="14288">
              <a:solidFill>
                <a:schemeClr val="bg2">
                  <a:lumMod val="1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45">
              <a:extLst>
                <a:ext uri="{FF2B5EF4-FFF2-40B4-BE49-F238E27FC236}">
                  <a16:creationId xmlns:a16="http://schemas.microsoft.com/office/drawing/2014/main" id="{EC26ABCB-D432-4EAA-A991-1F47EE3DB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4726" y="5208588"/>
              <a:ext cx="347663" cy="263525"/>
            </a:xfrm>
            <a:custGeom>
              <a:avLst/>
              <a:gdLst>
                <a:gd name="T0" fmla="*/ 514 w 659"/>
                <a:gd name="T1" fmla="*/ 496 h 496"/>
                <a:gd name="T2" fmla="*/ 147 w 659"/>
                <a:gd name="T3" fmla="*/ 496 h 496"/>
                <a:gd name="T4" fmla="*/ 133 w 659"/>
                <a:gd name="T5" fmla="*/ 496 h 496"/>
                <a:gd name="T6" fmla="*/ 107 w 659"/>
                <a:gd name="T7" fmla="*/ 486 h 496"/>
                <a:gd name="T8" fmla="*/ 85 w 659"/>
                <a:gd name="T9" fmla="*/ 467 h 496"/>
                <a:gd name="T10" fmla="*/ 72 w 659"/>
                <a:gd name="T11" fmla="*/ 443 h 496"/>
                <a:gd name="T12" fmla="*/ 68 w 659"/>
                <a:gd name="T13" fmla="*/ 429 h 496"/>
                <a:gd name="T14" fmla="*/ 0 w 659"/>
                <a:gd name="T15" fmla="*/ 0 h 496"/>
                <a:gd name="T16" fmla="*/ 659 w 659"/>
                <a:gd name="T17" fmla="*/ 0 h 496"/>
                <a:gd name="T18" fmla="*/ 592 w 659"/>
                <a:gd name="T19" fmla="*/ 429 h 496"/>
                <a:gd name="T20" fmla="*/ 589 w 659"/>
                <a:gd name="T21" fmla="*/ 443 h 496"/>
                <a:gd name="T22" fmla="*/ 575 w 659"/>
                <a:gd name="T23" fmla="*/ 467 h 496"/>
                <a:gd name="T24" fmla="*/ 554 w 659"/>
                <a:gd name="T25" fmla="*/ 486 h 496"/>
                <a:gd name="T26" fmla="*/ 528 w 659"/>
                <a:gd name="T27" fmla="*/ 496 h 496"/>
                <a:gd name="T28" fmla="*/ 514 w 659"/>
                <a:gd name="T2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496">
                  <a:moveTo>
                    <a:pt x="514" y="496"/>
                  </a:moveTo>
                  <a:lnTo>
                    <a:pt x="147" y="496"/>
                  </a:lnTo>
                  <a:lnTo>
                    <a:pt x="133" y="496"/>
                  </a:lnTo>
                  <a:lnTo>
                    <a:pt x="107" y="486"/>
                  </a:lnTo>
                  <a:lnTo>
                    <a:pt x="85" y="467"/>
                  </a:lnTo>
                  <a:lnTo>
                    <a:pt x="72" y="443"/>
                  </a:lnTo>
                  <a:lnTo>
                    <a:pt x="68" y="429"/>
                  </a:lnTo>
                  <a:lnTo>
                    <a:pt x="0" y="0"/>
                  </a:lnTo>
                  <a:lnTo>
                    <a:pt x="659" y="0"/>
                  </a:lnTo>
                  <a:lnTo>
                    <a:pt x="592" y="429"/>
                  </a:lnTo>
                  <a:lnTo>
                    <a:pt x="589" y="443"/>
                  </a:lnTo>
                  <a:lnTo>
                    <a:pt x="575" y="467"/>
                  </a:lnTo>
                  <a:lnTo>
                    <a:pt x="554" y="486"/>
                  </a:lnTo>
                  <a:lnTo>
                    <a:pt x="528" y="496"/>
                  </a:lnTo>
                  <a:lnTo>
                    <a:pt x="514" y="49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3" name="Freeform 47">
              <a:extLst>
                <a:ext uri="{FF2B5EF4-FFF2-40B4-BE49-F238E27FC236}">
                  <a16:creationId xmlns:a16="http://schemas.microsoft.com/office/drawing/2014/main" id="{689B7180-4F49-4D56-A3E1-EAD6A5202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913" y="5178425"/>
              <a:ext cx="396875" cy="61913"/>
            </a:xfrm>
            <a:custGeom>
              <a:avLst/>
              <a:gdLst>
                <a:gd name="T0" fmla="*/ 693 w 750"/>
                <a:gd name="T1" fmla="*/ 118 h 118"/>
                <a:gd name="T2" fmla="*/ 614 w 750"/>
                <a:gd name="T3" fmla="*/ 106 h 118"/>
                <a:gd name="T4" fmla="*/ 454 w 750"/>
                <a:gd name="T5" fmla="*/ 95 h 118"/>
                <a:gd name="T6" fmla="*/ 295 w 750"/>
                <a:gd name="T7" fmla="*/ 95 h 118"/>
                <a:gd name="T8" fmla="*/ 135 w 750"/>
                <a:gd name="T9" fmla="*/ 106 h 118"/>
                <a:gd name="T10" fmla="*/ 56 w 750"/>
                <a:gd name="T11" fmla="*/ 118 h 118"/>
                <a:gd name="T12" fmla="*/ 36 w 750"/>
                <a:gd name="T13" fmla="*/ 118 h 118"/>
                <a:gd name="T14" fmla="*/ 12 w 750"/>
                <a:gd name="T15" fmla="*/ 103 h 118"/>
                <a:gd name="T16" fmla="*/ 2 w 750"/>
                <a:gd name="T17" fmla="*/ 88 h 118"/>
                <a:gd name="T18" fmla="*/ 0 w 750"/>
                <a:gd name="T19" fmla="*/ 79 h 118"/>
                <a:gd name="T20" fmla="*/ 0 w 750"/>
                <a:gd name="T21" fmla="*/ 69 h 118"/>
                <a:gd name="T22" fmla="*/ 4 w 750"/>
                <a:gd name="T23" fmla="*/ 50 h 118"/>
                <a:gd name="T24" fmla="*/ 14 w 750"/>
                <a:gd name="T25" fmla="*/ 36 h 118"/>
                <a:gd name="T26" fmla="*/ 31 w 750"/>
                <a:gd name="T27" fmla="*/ 26 h 118"/>
                <a:gd name="T28" fmla="*/ 41 w 750"/>
                <a:gd name="T29" fmla="*/ 23 h 118"/>
                <a:gd name="T30" fmla="*/ 123 w 750"/>
                <a:gd name="T31" fmla="*/ 11 h 118"/>
                <a:gd name="T32" fmla="*/ 290 w 750"/>
                <a:gd name="T33" fmla="*/ 0 h 118"/>
                <a:gd name="T34" fmla="*/ 457 w 750"/>
                <a:gd name="T35" fmla="*/ 0 h 118"/>
                <a:gd name="T36" fmla="*/ 624 w 750"/>
                <a:gd name="T37" fmla="*/ 11 h 118"/>
                <a:gd name="T38" fmla="*/ 708 w 750"/>
                <a:gd name="T39" fmla="*/ 23 h 118"/>
                <a:gd name="T40" fmla="*/ 718 w 750"/>
                <a:gd name="T41" fmla="*/ 26 h 118"/>
                <a:gd name="T42" fmla="*/ 734 w 750"/>
                <a:gd name="T43" fmla="*/ 36 h 118"/>
                <a:gd name="T44" fmla="*/ 745 w 750"/>
                <a:gd name="T45" fmla="*/ 50 h 118"/>
                <a:gd name="T46" fmla="*/ 750 w 750"/>
                <a:gd name="T47" fmla="*/ 69 h 118"/>
                <a:gd name="T48" fmla="*/ 748 w 750"/>
                <a:gd name="T49" fmla="*/ 79 h 118"/>
                <a:gd name="T50" fmla="*/ 747 w 750"/>
                <a:gd name="T51" fmla="*/ 88 h 118"/>
                <a:gd name="T52" fmla="*/ 737 w 750"/>
                <a:gd name="T53" fmla="*/ 103 h 118"/>
                <a:gd name="T54" fmla="*/ 712 w 750"/>
                <a:gd name="T55" fmla="*/ 118 h 118"/>
                <a:gd name="T56" fmla="*/ 693 w 750"/>
                <a:gd name="T5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50" h="118">
                  <a:moveTo>
                    <a:pt x="693" y="118"/>
                  </a:moveTo>
                  <a:lnTo>
                    <a:pt x="614" y="106"/>
                  </a:lnTo>
                  <a:lnTo>
                    <a:pt x="454" y="95"/>
                  </a:lnTo>
                  <a:lnTo>
                    <a:pt x="295" y="95"/>
                  </a:lnTo>
                  <a:lnTo>
                    <a:pt x="135" y="106"/>
                  </a:lnTo>
                  <a:lnTo>
                    <a:pt x="56" y="118"/>
                  </a:lnTo>
                  <a:lnTo>
                    <a:pt x="36" y="118"/>
                  </a:lnTo>
                  <a:lnTo>
                    <a:pt x="12" y="103"/>
                  </a:lnTo>
                  <a:lnTo>
                    <a:pt x="2" y="88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4" y="50"/>
                  </a:lnTo>
                  <a:lnTo>
                    <a:pt x="14" y="36"/>
                  </a:lnTo>
                  <a:lnTo>
                    <a:pt x="31" y="26"/>
                  </a:lnTo>
                  <a:lnTo>
                    <a:pt x="41" y="23"/>
                  </a:lnTo>
                  <a:lnTo>
                    <a:pt x="123" y="11"/>
                  </a:lnTo>
                  <a:lnTo>
                    <a:pt x="290" y="0"/>
                  </a:lnTo>
                  <a:lnTo>
                    <a:pt x="457" y="0"/>
                  </a:lnTo>
                  <a:lnTo>
                    <a:pt x="624" y="11"/>
                  </a:lnTo>
                  <a:lnTo>
                    <a:pt x="708" y="23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5" y="50"/>
                  </a:lnTo>
                  <a:lnTo>
                    <a:pt x="750" y="69"/>
                  </a:lnTo>
                  <a:lnTo>
                    <a:pt x="748" y="79"/>
                  </a:lnTo>
                  <a:lnTo>
                    <a:pt x="747" y="88"/>
                  </a:lnTo>
                  <a:lnTo>
                    <a:pt x="737" y="103"/>
                  </a:lnTo>
                  <a:lnTo>
                    <a:pt x="712" y="118"/>
                  </a:lnTo>
                  <a:lnTo>
                    <a:pt x="693" y="118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6CB3AB8E-EDC4-45A8-A275-76AC70C57B32}"/>
              </a:ext>
            </a:extLst>
          </p:cNvPr>
          <p:cNvGrpSpPr/>
          <p:nvPr/>
        </p:nvGrpSpPr>
        <p:grpSpPr>
          <a:xfrm>
            <a:off x="607968" y="2325478"/>
            <a:ext cx="1621697" cy="1555941"/>
            <a:chOff x="-1443782" y="3379484"/>
            <a:chExt cx="4626999" cy="3540530"/>
          </a:xfrm>
        </p:grpSpPr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791FA713-68BB-4F35-AA01-DEAAA5AB9ED7}"/>
                </a:ext>
              </a:extLst>
            </p:cNvPr>
            <p:cNvSpPr txBox="1"/>
            <p:nvPr/>
          </p:nvSpPr>
          <p:spPr>
            <a:xfrm>
              <a:off x="-1443782" y="3383282"/>
              <a:ext cx="4608838" cy="353673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ru-RU" sz="1900" b="1" dirty="0" smtClean="0"/>
                <a:t>Московский финансово-юридический университет МФЮА</a:t>
              </a:r>
              <a:endParaRPr lang="en-US" sz="1900" b="1" dirty="0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F8220AFC-6680-4E46-B12D-C69AE1D6B120}"/>
                </a:ext>
              </a:extLst>
            </p:cNvPr>
            <p:cNvSpPr txBox="1"/>
            <p:nvPr/>
          </p:nvSpPr>
          <p:spPr>
            <a:xfrm>
              <a:off x="253922" y="3379484"/>
              <a:ext cx="2929295" cy="25846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C15980EB-B536-480B-9FD3-E73E1D35A554}"/>
              </a:ext>
            </a:extLst>
          </p:cNvPr>
          <p:cNvGrpSpPr/>
          <p:nvPr/>
        </p:nvGrpSpPr>
        <p:grpSpPr>
          <a:xfrm>
            <a:off x="7603601" y="2668957"/>
            <a:ext cx="1870019" cy="677108"/>
            <a:chOff x="61385" y="2911288"/>
            <a:chExt cx="3208639" cy="677108"/>
          </a:xfrm>
        </p:grpSpPr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4F2717C2-79D6-4009-B554-AD75AAED4567}"/>
                </a:ext>
              </a:extLst>
            </p:cNvPr>
            <p:cNvSpPr txBox="1"/>
            <p:nvPr/>
          </p:nvSpPr>
          <p:spPr>
            <a:xfrm>
              <a:off x="61385" y="2911288"/>
              <a:ext cx="2937088" cy="67710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ru-RU" sz="1900" b="1" dirty="0" smtClean="0"/>
                <a:t>Управа района Коньково</a:t>
              </a:r>
              <a:endParaRPr lang="en-US" sz="1900" b="1" dirty="0"/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F143097B-3F99-4183-97F9-9A84D4ADFF78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14507FCC-4837-4BCD-9694-7726928AE49F}"/>
              </a:ext>
            </a:extLst>
          </p:cNvPr>
          <p:cNvGrpSpPr/>
          <p:nvPr/>
        </p:nvGrpSpPr>
        <p:grpSpPr>
          <a:xfrm>
            <a:off x="4367796" y="3208650"/>
            <a:ext cx="2731994" cy="454001"/>
            <a:chOff x="340731" y="3086922"/>
            <a:chExt cx="8306166" cy="2638422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8D0AE89D-620B-42F6-A1BC-76F374517416}"/>
                </a:ext>
              </a:extLst>
            </p:cNvPr>
            <p:cNvSpPr txBox="1"/>
            <p:nvPr/>
          </p:nvSpPr>
          <p:spPr>
            <a:xfrm rot="10800000" flipV="1">
              <a:off x="2256331" y="3225422"/>
              <a:ext cx="6390566" cy="249992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ru-RU" sz="1600" b="1" dirty="0" smtClean="0"/>
                <a:t>Московский  информационно–технологический университет</a:t>
              </a:r>
              <a:br>
                <a:rPr lang="ru-RU" sz="1600" b="1" dirty="0" smtClean="0"/>
              </a:br>
              <a:r>
                <a:rPr lang="ru-RU" sz="1600" b="1" dirty="0" smtClean="0"/>
                <a:t> МИТУ-МАСИ</a:t>
              </a:r>
              <a:endParaRPr lang="en-US" sz="1600" b="1" dirty="0"/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83DA19B3-5AC0-4C25-AFBC-D2AE62AD9788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795D984A-7AB7-48EF-93CE-00760945E8B7}"/>
              </a:ext>
            </a:extLst>
          </p:cNvPr>
          <p:cNvGrpSpPr/>
          <p:nvPr/>
        </p:nvGrpSpPr>
        <p:grpSpPr>
          <a:xfrm>
            <a:off x="2519258" y="2801290"/>
            <a:ext cx="2365517" cy="384721"/>
            <a:chOff x="-43788147" y="-1321373"/>
            <a:chExt cx="61792569" cy="4908837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9C9BD54D-BED0-443F-AACA-584ADCCD2654}"/>
                </a:ext>
              </a:extLst>
            </p:cNvPr>
            <p:cNvSpPr txBox="1"/>
            <p:nvPr/>
          </p:nvSpPr>
          <p:spPr>
            <a:xfrm>
              <a:off x="-43788147" y="-1321373"/>
              <a:ext cx="61792569" cy="490883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ru-RU" sz="1900" b="1" dirty="0" smtClean="0"/>
                <a:t>«</a:t>
              </a:r>
              <a:r>
                <a:rPr lang="ru-RU" sz="1900" b="1" dirty="0" err="1" smtClean="0"/>
                <a:t>МосПрирода</a:t>
              </a:r>
              <a:r>
                <a:rPr lang="ru-RU" sz="1900" b="1" dirty="0" smtClean="0"/>
                <a:t>»</a:t>
              </a:r>
              <a:endParaRPr lang="en-US" sz="1900" b="1" dirty="0"/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7E5FC8E2-B860-42B1-8243-A1DCA98357FB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E23CDF9E-DD28-4019-8528-AD2A400802DD}"/>
              </a:ext>
            </a:extLst>
          </p:cNvPr>
          <p:cNvGrpSpPr/>
          <p:nvPr/>
        </p:nvGrpSpPr>
        <p:grpSpPr>
          <a:xfrm>
            <a:off x="9682168" y="2702055"/>
            <a:ext cx="2169275" cy="2048976"/>
            <a:chOff x="-265668" y="1377423"/>
            <a:chExt cx="3395548" cy="2048976"/>
          </a:xfrm>
        </p:grpSpPr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2AEA216A-73E7-4516-B26C-12B19D7E0AEB}"/>
                </a:ext>
              </a:extLst>
            </p:cNvPr>
            <p:cNvSpPr txBox="1"/>
            <p:nvPr/>
          </p:nvSpPr>
          <p:spPr>
            <a:xfrm>
              <a:off x="-265668" y="1377423"/>
              <a:ext cx="3395548" cy="830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ru-RU" sz="1600" b="1" dirty="0" smtClean="0"/>
                <a:t>Благотворительный фонд «Рожденные побеждать»</a:t>
              </a:r>
              <a:endParaRPr lang="en-US" sz="1600" b="1" dirty="0"/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77CA5551-0F8A-4A1B-8461-8ECCBC9E239D}"/>
                </a:ext>
              </a:extLst>
            </p:cNvPr>
            <p:cNvSpPr txBox="1"/>
            <p:nvPr/>
          </p:nvSpPr>
          <p:spPr>
            <a:xfrm>
              <a:off x="-29511" y="3149400"/>
              <a:ext cx="2929293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1030" name="Picture 6" descr="ÐÐ°ÑÑÐ¸Ð½ÐºÐ¸ Ð¿Ð¾ Ð·Ð°Ð¿ÑÐ¾ÑÑ Ð¼ÑÑÐ° Ð»Ð¾Ð³Ð¾ÑÐ¸Ð¿ Ð¿Ð½Ð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44" y="4759137"/>
            <a:ext cx="1559057" cy="123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Ð°ÑÑÐ¸Ð½ÐºÐ¸ Ð¿Ð¾ Ð·Ð°Ð¿ÑÐ¾ÑÑ Ð¼Ð¾Ñ Ð¿ÑÐ¸ÑÐ¾Ð´Ð° Ð»Ð¾Ð³Ð¾ÑÐ¸Ð¿ Ð¿Ð½Ð³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207" y="4884261"/>
            <a:ext cx="2098174" cy="114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ÐÐ°ÑÑÐ¸Ð½ÐºÐ¸ Ð¿Ð¾ Ð·Ð°Ð¿ÑÐ¾ÑÑ ÑÐ¿ÑÐ°Ð²Ð° ÐºÐ¾Ð½ÑÐºÐ¾Ð²Ð¾ Ð»Ð¾Ð³Ð¾ÑÐ¸Ð¿ Ð¿Ð½Ð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191" y="4946250"/>
            <a:ext cx="2573597" cy="93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ÐÐ°ÑÑÐ¸Ð½ÐºÐ¸ Ð¿Ð¾ Ð·Ð°Ð¿ÑÐ¾ÑÑ Ð¼Ð¸ÑÑ Ð¼Ð°ÑÐ¸ Ð»Ð¾Ð³Ð¾ÑÐ¸Ð¿ Ð¿Ð½Ð³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661" y="4956681"/>
            <a:ext cx="1013501" cy="101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ÐÐ°ÑÑÐ¸Ð½ÐºÐ¸ Ð¿Ð¾ Ð·Ð°Ð¿ÑÐ¾ÑÑ Ð±Ð»Ð°Ð³Ð¾ÑÐ²Ð¾ÑÐ¸ÑÐµÐ»ÑÐ½ÑÐ¹ ÑÐ¾Ð½Ð´ ÑÐ¾Ð¶Ð´ÐµÐ½Ð½ÑÐµ Ð¿Ð¾Ð±ÐµÐ¶Ð´Ð°ÑÑ Ð»Ð¾Ð³Ð¾ÑÐ¸Ð¿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8" t="12975" r="13538" b="13105"/>
          <a:stretch/>
        </p:blipFill>
        <p:spPr bwMode="auto">
          <a:xfrm>
            <a:off x="10212632" y="4863115"/>
            <a:ext cx="1223015" cy="152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2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22" y="-192953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Ссылки: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7" name="Rectangle">
            <a:extLst>
              <a:ext uri="{FF2B5EF4-FFF2-40B4-BE49-F238E27FC236}">
                <a16:creationId xmlns:a16="http://schemas.microsoft.com/office/drawing/2014/main" id="{DBECA2BF-2220-9F48-A507-2503E6CD8152}"/>
              </a:ext>
            </a:extLst>
          </p:cNvPr>
          <p:cNvSpPr/>
          <p:nvPr/>
        </p:nvSpPr>
        <p:spPr>
          <a:xfrm>
            <a:off x="0" y="1517780"/>
            <a:ext cx="12192000" cy="355068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7273B0AB-A5E9-914A-907A-49EE6E01B5E9}"/>
              </a:ext>
            </a:extLst>
          </p:cNvPr>
          <p:cNvSpPr/>
          <p:nvPr/>
        </p:nvSpPr>
        <p:spPr>
          <a:xfrm>
            <a:off x="1418116" y="1146009"/>
            <a:ext cx="1738698" cy="49239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129"/>
                </a:moveTo>
                <a:lnTo>
                  <a:pt x="21600" y="17875"/>
                </a:lnTo>
                <a:cubicBezTo>
                  <a:pt x="21600" y="19932"/>
                  <a:pt x="16765" y="21600"/>
                  <a:pt x="10800" y="21600"/>
                </a:cubicBezTo>
                <a:lnTo>
                  <a:pt x="10800" y="21600"/>
                </a:lnTo>
                <a:cubicBezTo>
                  <a:pt x="4835" y="21600"/>
                  <a:pt x="0" y="19932"/>
                  <a:pt x="0" y="17875"/>
                </a:cubicBezTo>
                <a:lnTo>
                  <a:pt x="0" y="11771"/>
                </a:lnTo>
                <a:cubicBezTo>
                  <a:pt x="0" y="10985"/>
                  <a:pt x="327" y="10210"/>
                  <a:pt x="955" y="9469"/>
                </a:cubicBezTo>
                <a:cubicBezTo>
                  <a:pt x="2448" y="7709"/>
                  <a:pt x="6318" y="6323"/>
                  <a:pt x="11244" y="5633"/>
                </a:cubicBezTo>
                <a:cubicBezTo>
                  <a:pt x="13335" y="5340"/>
                  <a:pt x="15579" y="4795"/>
                  <a:pt x="16409" y="3783"/>
                </a:cubicBezTo>
                <a:cubicBezTo>
                  <a:pt x="17270" y="2734"/>
                  <a:pt x="15012" y="1671"/>
                  <a:pt x="11853" y="1642"/>
                </a:cubicBezTo>
                <a:cubicBezTo>
                  <a:pt x="11767" y="1641"/>
                  <a:pt x="11680" y="1640"/>
                  <a:pt x="11592" y="1640"/>
                </a:cubicBezTo>
                <a:cubicBezTo>
                  <a:pt x="6637" y="1640"/>
                  <a:pt x="2080" y="1640"/>
                  <a:pt x="2080" y="1640"/>
                </a:cubicBezTo>
                <a:cubicBezTo>
                  <a:pt x="2080" y="1640"/>
                  <a:pt x="3962" y="0"/>
                  <a:pt x="12385" y="0"/>
                </a:cubicBezTo>
                <a:cubicBezTo>
                  <a:pt x="12517" y="0"/>
                  <a:pt x="12646" y="1"/>
                  <a:pt x="12774" y="1"/>
                </a:cubicBezTo>
                <a:cubicBezTo>
                  <a:pt x="17688" y="32"/>
                  <a:pt x="21600" y="1434"/>
                  <a:pt x="21600" y="3129"/>
                </a:cubicBezTo>
                <a:close/>
              </a:path>
            </a:pathLst>
          </a:custGeom>
          <a:solidFill>
            <a:srgbClr val="5FBBDB"/>
          </a:solidFill>
          <a:ln w="12700">
            <a:miter lim="400000"/>
          </a:ln>
        </p:spPr>
        <p:txBody>
          <a:bodyPr lIns="38100" tIns="7920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000" noProof="1">
                <a:solidFill>
                  <a:schemeClr val="bg1"/>
                </a:solidFill>
                <a:latin typeface="Bell MT" panose="02020503060305020303" pitchFamily="18" charset="0"/>
                <a:cs typeface="Helvetica" panose="020B0604020202020204" pitchFamily="34" charset="0"/>
              </a:rPr>
              <a:t>mfua.ru, </a:t>
            </a:r>
            <a:r>
              <a:rPr lang="ru-RU" sz="2000" noProof="1" smtClean="0">
                <a:solidFill>
                  <a:schemeClr val="bg1"/>
                </a:solidFill>
                <a:latin typeface="Bell MT" panose="02020503060305020303" pitchFamily="18" charset="0"/>
                <a:cs typeface="Helvetica" panose="020B0604020202020204" pitchFamily="34" charset="0"/>
              </a:rPr>
              <a:t/>
            </a:r>
            <a:br>
              <a:rPr lang="ru-RU" sz="2000" noProof="1" smtClean="0">
                <a:solidFill>
                  <a:schemeClr val="bg1"/>
                </a:solidFill>
                <a:latin typeface="Bell MT" panose="02020503060305020303" pitchFamily="18" charset="0"/>
                <a:cs typeface="Helvetica" panose="020B0604020202020204" pitchFamily="34" charset="0"/>
              </a:rPr>
            </a:br>
            <a:r>
              <a:rPr lang="en-US" sz="2000" noProof="1" smtClean="0">
                <a:solidFill>
                  <a:schemeClr val="bg1"/>
                </a:solidFill>
                <a:latin typeface="Bell MT" panose="02020503060305020303" pitchFamily="18" charset="0"/>
                <a:cs typeface="Helvetica" panose="020B0604020202020204" pitchFamily="34" charset="0"/>
              </a:rPr>
              <a:t>born-to-win.ru</a:t>
            </a:r>
            <a:r>
              <a:rPr lang="en-US" sz="2000" noProof="1">
                <a:solidFill>
                  <a:schemeClr val="bg1"/>
                </a:solidFill>
                <a:latin typeface="Bell MT" panose="02020503060305020303" pitchFamily="18" charset="0"/>
                <a:cs typeface="Helvetica" panose="020B0604020202020204" pitchFamily="34" charset="0"/>
              </a:rPr>
              <a:t>, konkovo.mos.ru</a:t>
            </a:r>
            <a:r>
              <a:rPr lang="ru-RU" sz="2000" b="1" noProof="1" smtClean="0">
                <a:solidFill>
                  <a:schemeClr val="bg1"/>
                </a:solidFill>
                <a:cs typeface="Helvetica" panose="020B0604020202020204" pitchFamily="34" charset="0"/>
              </a:rPr>
              <a:t/>
            </a:r>
            <a:br>
              <a:rPr lang="ru-RU" sz="2000" b="1" noProof="1" smtClean="0">
                <a:solidFill>
                  <a:schemeClr val="bg1"/>
                </a:solidFill>
                <a:cs typeface="Helvetica" panose="020B0604020202020204" pitchFamily="34" charset="0"/>
              </a:rPr>
            </a:br>
            <a:endParaRPr lang="en-US" sz="2000" b="1" noProof="1">
              <a:solidFill>
                <a:schemeClr val="bg1"/>
              </a:solidFill>
              <a:latin typeface="Bell MT" panose="02020503060305020303" pitchFamily="18" charset="0"/>
              <a:cs typeface="Helvetica" panose="020B0604020202020204" pitchFamily="34" charset="0"/>
            </a:endParaRP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03820711-6625-4D4C-B3F2-CDC4A7AFEF72}"/>
              </a:ext>
            </a:extLst>
          </p:cNvPr>
          <p:cNvSpPr/>
          <p:nvPr/>
        </p:nvSpPr>
        <p:spPr>
          <a:xfrm>
            <a:off x="4172148" y="1146009"/>
            <a:ext cx="1698512" cy="49239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129"/>
                </a:moveTo>
                <a:lnTo>
                  <a:pt x="21600" y="17875"/>
                </a:lnTo>
                <a:cubicBezTo>
                  <a:pt x="21600" y="19932"/>
                  <a:pt x="16765" y="21600"/>
                  <a:pt x="10800" y="21600"/>
                </a:cubicBezTo>
                <a:lnTo>
                  <a:pt x="10800" y="21600"/>
                </a:lnTo>
                <a:cubicBezTo>
                  <a:pt x="4835" y="21600"/>
                  <a:pt x="0" y="19932"/>
                  <a:pt x="0" y="17875"/>
                </a:cubicBezTo>
                <a:lnTo>
                  <a:pt x="0" y="11771"/>
                </a:lnTo>
                <a:cubicBezTo>
                  <a:pt x="0" y="10985"/>
                  <a:pt x="327" y="10210"/>
                  <a:pt x="955" y="9469"/>
                </a:cubicBezTo>
                <a:cubicBezTo>
                  <a:pt x="2448" y="7709"/>
                  <a:pt x="6318" y="6323"/>
                  <a:pt x="11244" y="5633"/>
                </a:cubicBezTo>
                <a:cubicBezTo>
                  <a:pt x="13335" y="5340"/>
                  <a:pt x="15579" y="4795"/>
                  <a:pt x="16409" y="3783"/>
                </a:cubicBezTo>
                <a:cubicBezTo>
                  <a:pt x="17272" y="2734"/>
                  <a:pt x="15012" y="1671"/>
                  <a:pt x="11853" y="1642"/>
                </a:cubicBezTo>
                <a:cubicBezTo>
                  <a:pt x="11767" y="1641"/>
                  <a:pt x="11680" y="1640"/>
                  <a:pt x="11592" y="1640"/>
                </a:cubicBezTo>
                <a:cubicBezTo>
                  <a:pt x="6637" y="1640"/>
                  <a:pt x="2080" y="1640"/>
                  <a:pt x="2080" y="1640"/>
                </a:cubicBezTo>
                <a:cubicBezTo>
                  <a:pt x="2080" y="1640"/>
                  <a:pt x="3962" y="0"/>
                  <a:pt x="12385" y="0"/>
                </a:cubicBezTo>
                <a:cubicBezTo>
                  <a:pt x="12517" y="0"/>
                  <a:pt x="12646" y="1"/>
                  <a:pt x="12774" y="1"/>
                </a:cubicBezTo>
                <a:cubicBezTo>
                  <a:pt x="17688" y="32"/>
                  <a:pt x="21600" y="1434"/>
                  <a:pt x="21600" y="3129"/>
                </a:cubicBezTo>
                <a:close/>
              </a:path>
            </a:pathLst>
          </a:custGeom>
          <a:solidFill>
            <a:srgbClr val="F19759"/>
          </a:solidFill>
          <a:ln w="12700">
            <a:miter lim="400000"/>
          </a:ln>
        </p:spPr>
        <p:txBody>
          <a:bodyPr lIns="38100" tIns="7920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000" noProof="1" smtClean="0">
                <a:solidFill>
                  <a:schemeClr val="bg1"/>
                </a:solidFill>
                <a:latin typeface="Bell MT" panose="02020503060305020303" pitchFamily="18" charset="0"/>
              </a:rPr>
              <a:t>@mfua_life</a:t>
            </a:r>
            <a:endParaRPr lang="en-US" sz="2000" noProof="1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7EE29D3B-5390-3F4E-A4A1-6525FE1711DC}"/>
              </a:ext>
            </a:extLst>
          </p:cNvPr>
          <p:cNvSpPr/>
          <p:nvPr/>
        </p:nvSpPr>
        <p:spPr>
          <a:xfrm>
            <a:off x="6843079" y="1146009"/>
            <a:ext cx="1698512" cy="49239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129"/>
                </a:moveTo>
                <a:lnTo>
                  <a:pt x="21600" y="17875"/>
                </a:lnTo>
                <a:cubicBezTo>
                  <a:pt x="21600" y="19932"/>
                  <a:pt x="16765" y="21600"/>
                  <a:pt x="10800" y="21600"/>
                </a:cubicBezTo>
                <a:lnTo>
                  <a:pt x="10800" y="21600"/>
                </a:lnTo>
                <a:cubicBezTo>
                  <a:pt x="4835" y="21600"/>
                  <a:pt x="0" y="19932"/>
                  <a:pt x="0" y="17875"/>
                </a:cubicBezTo>
                <a:lnTo>
                  <a:pt x="0" y="11771"/>
                </a:lnTo>
                <a:cubicBezTo>
                  <a:pt x="0" y="10985"/>
                  <a:pt x="327" y="10210"/>
                  <a:pt x="955" y="9469"/>
                </a:cubicBezTo>
                <a:cubicBezTo>
                  <a:pt x="2448" y="7709"/>
                  <a:pt x="6318" y="6323"/>
                  <a:pt x="11244" y="5633"/>
                </a:cubicBezTo>
                <a:cubicBezTo>
                  <a:pt x="13335" y="5340"/>
                  <a:pt x="15579" y="4795"/>
                  <a:pt x="16409" y="3783"/>
                </a:cubicBezTo>
                <a:cubicBezTo>
                  <a:pt x="17272" y="2734"/>
                  <a:pt x="15012" y="1671"/>
                  <a:pt x="11853" y="1642"/>
                </a:cubicBezTo>
                <a:cubicBezTo>
                  <a:pt x="11767" y="1641"/>
                  <a:pt x="11680" y="1640"/>
                  <a:pt x="11592" y="1640"/>
                </a:cubicBezTo>
                <a:cubicBezTo>
                  <a:pt x="6637" y="1640"/>
                  <a:pt x="2080" y="1640"/>
                  <a:pt x="2080" y="1640"/>
                </a:cubicBezTo>
                <a:cubicBezTo>
                  <a:pt x="2080" y="1640"/>
                  <a:pt x="3962" y="0"/>
                  <a:pt x="12385" y="0"/>
                </a:cubicBezTo>
                <a:cubicBezTo>
                  <a:pt x="12517" y="0"/>
                  <a:pt x="12646" y="1"/>
                  <a:pt x="12774" y="1"/>
                </a:cubicBezTo>
                <a:cubicBezTo>
                  <a:pt x="17688" y="32"/>
                  <a:pt x="21600" y="1434"/>
                  <a:pt x="21600" y="3129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7920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000" noProof="1" smtClean="0">
                <a:solidFill>
                  <a:schemeClr val="bg1"/>
                </a:solidFill>
                <a:latin typeface="Bell MT" panose="02020503060305020303" pitchFamily="18" charset="0"/>
              </a:rPr>
              <a:t>vk.com/mfua_mos</a:t>
            </a:r>
            <a:r>
              <a:rPr lang="ru-RU" sz="2000" noProof="1" smtClean="0">
                <a:solidFill>
                  <a:schemeClr val="bg1"/>
                </a:solidFill>
                <a:latin typeface="+mj-lt"/>
              </a:rPr>
              <a:t>,</a:t>
            </a:r>
            <a:br>
              <a:rPr lang="ru-RU" sz="2000" noProof="1" smtClean="0">
                <a:solidFill>
                  <a:schemeClr val="bg1"/>
                </a:solidFill>
                <a:latin typeface="+mj-lt"/>
              </a:rPr>
            </a:br>
            <a:r>
              <a:rPr lang="en-US" sz="2000" noProof="1" smtClean="0">
                <a:solidFill>
                  <a:schemeClr val="bg1"/>
                </a:solidFill>
                <a:latin typeface="Bell MT" panose="02020503060305020303" pitchFamily="18" charset="0"/>
              </a:rPr>
              <a:t>vk.com/studactiv_mfua</a:t>
            </a:r>
            <a:r>
              <a:rPr lang="ru-RU" sz="2000" noProof="1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noProof="1">
                <a:solidFill>
                  <a:schemeClr val="bg1"/>
                </a:solidFill>
                <a:latin typeface="Bell MT" panose="02020503060305020303" pitchFamily="18" charset="0"/>
              </a:rPr>
              <a:t>vk.com/masivuz</a:t>
            </a:r>
          </a:p>
        </p:txBody>
      </p:sp>
      <p:sp>
        <p:nvSpPr>
          <p:cNvPr id="48" name="TextBox 2">
            <a:extLst>
              <a:ext uri="{FF2B5EF4-FFF2-40B4-BE49-F238E27FC236}">
                <a16:creationId xmlns:a16="http://schemas.microsoft.com/office/drawing/2014/main" id="{4B8F038D-F283-954A-BF64-35931C397C0D}"/>
              </a:ext>
            </a:extLst>
          </p:cNvPr>
          <p:cNvSpPr txBox="1"/>
          <p:nvPr/>
        </p:nvSpPr>
        <p:spPr>
          <a:xfrm>
            <a:off x="2452774" y="2135485"/>
            <a:ext cx="704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</a:p>
        </p:txBody>
      </p:sp>
      <p:sp>
        <p:nvSpPr>
          <p:cNvPr id="49" name="TextBox 16">
            <a:extLst>
              <a:ext uri="{FF2B5EF4-FFF2-40B4-BE49-F238E27FC236}">
                <a16:creationId xmlns:a16="http://schemas.microsoft.com/office/drawing/2014/main" id="{F60AC148-5565-9341-ACBC-E3EC3E8795D3}"/>
              </a:ext>
            </a:extLst>
          </p:cNvPr>
          <p:cNvSpPr txBox="1"/>
          <p:nvPr/>
        </p:nvSpPr>
        <p:spPr>
          <a:xfrm>
            <a:off x="5212852" y="2200579"/>
            <a:ext cx="704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</a:p>
        </p:txBody>
      </p:sp>
      <p:sp>
        <p:nvSpPr>
          <p:cNvPr id="50" name="TextBox 17">
            <a:extLst>
              <a:ext uri="{FF2B5EF4-FFF2-40B4-BE49-F238E27FC236}">
                <a16:creationId xmlns:a16="http://schemas.microsoft.com/office/drawing/2014/main" id="{69754259-3AA0-BD43-BB36-28A9AC43D223}"/>
              </a:ext>
            </a:extLst>
          </p:cNvPr>
          <p:cNvSpPr txBox="1"/>
          <p:nvPr/>
        </p:nvSpPr>
        <p:spPr>
          <a:xfrm>
            <a:off x="7843213" y="2229300"/>
            <a:ext cx="704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2EF16AE0-D960-674C-8ECB-C43A4D6307FF}"/>
              </a:ext>
            </a:extLst>
          </p:cNvPr>
          <p:cNvSpPr/>
          <p:nvPr/>
        </p:nvSpPr>
        <p:spPr>
          <a:xfrm>
            <a:off x="1312663" y="1516677"/>
            <a:ext cx="1421701" cy="454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21" h="21600" extrusionOk="0">
                <a:moveTo>
                  <a:pt x="1711" y="17568"/>
                </a:moveTo>
                <a:lnTo>
                  <a:pt x="1711" y="10963"/>
                </a:lnTo>
                <a:cubicBezTo>
                  <a:pt x="1711" y="10112"/>
                  <a:pt x="2087" y="9274"/>
                  <a:pt x="2811" y="8472"/>
                </a:cubicBezTo>
                <a:cubicBezTo>
                  <a:pt x="4530" y="6566"/>
                  <a:pt x="8987" y="5067"/>
                  <a:pt x="14660" y="4320"/>
                </a:cubicBezTo>
                <a:cubicBezTo>
                  <a:pt x="17068" y="4003"/>
                  <a:pt x="19652" y="3413"/>
                  <a:pt x="20608" y="2319"/>
                </a:cubicBezTo>
                <a:cubicBezTo>
                  <a:pt x="21600" y="1184"/>
                  <a:pt x="19000" y="33"/>
                  <a:pt x="15361" y="1"/>
                </a:cubicBezTo>
                <a:cubicBezTo>
                  <a:pt x="15263" y="1"/>
                  <a:pt x="15163" y="0"/>
                  <a:pt x="15060" y="0"/>
                </a:cubicBezTo>
                <a:cubicBezTo>
                  <a:pt x="14484" y="0"/>
                  <a:pt x="13911" y="0"/>
                  <a:pt x="13349" y="0"/>
                </a:cubicBezTo>
                <a:cubicBezTo>
                  <a:pt x="13451" y="0"/>
                  <a:pt x="13552" y="1"/>
                  <a:pt x="13650" y="1"/>
                </a:cubicBezTo>
                <a:cubicBezTo>
                  <a:pt x="17289" y="33"/>
                  <a:pt x="19891" y="1184"/>
                  <a:pt x="18897" y="2319"/>
                </a:cubicBezTo>
                <a:cubicBezTo>
                  <a:pt x="17941" y="3413"/>
                  <a:pt x="15357" y="4003"/>
                  <a:pt x="12949" y="4320"/>
                </a:cubicBezTo>
                <a:cubicBezTo>
                  <a:pt x="7276" y="5067"/>
                  <a:pt x="2819" y="6566"/>
                  <a:pt x="1100" y="8472"/>
                </a:cubicBezTo>
                <a:cubicBezTo>
                  <a:pt x="376" y="9274"/>
                  <a:pt x="0" y="10112"/>
                  <a:pt x="0" y="10963"/>
                </a:cubicBezTo>
                <a:lnTo>
                  <a:pt x="0" y="17568"/>
                </a:lnTo>
                <a:cubicBezTo>
                  <a:pt x="0" y="19795"/>
                  <a:pt x="5569" y="21600"/>
                  <a:pt x="12437" y="21600"/>
                </a:cubicBezTo>
                <a:lnTo>
                  <a:pt x="12437" y="21600"/>
                </a:lnTo>
                <a:cubicBezTo>
                  <a:pt x="12726" y="21600"/>
                  <a:pt x="13010" y="21595"/>
                  <a:pt x="13294" y="21589"/>
                </a:cubicBezTo>
                <a:cubicBezTo>
                  <a:pt x="6822" y="21447"/>
                  <a:pt x="1711" y="19702"/>
                  <a:pt x="1711" y="17568"/>
                </a:cubicBezTo>
                <a:close/>
              </a:path>
            </a:pathLst>
          </a:custGeom>
          <a:solidFill>
            <a:srgbClr val="1C9CCA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49D4ADAB-65DF-5A4F-9010-8DB8C6261FA9}"/>
              </a:ext>
            </a:extLst>
          </p:cNvPr>
          <p:cNvSpPr/>
          <p:nvPr/>
        </p:nvSpPr>
        <p:spPr>
          <a:xfrm>
            <a:off x="6736078" y="1516677"/>
            <a:ext cx="1421747" cy="454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20" h="21600" extrusionOk="0">
                <a:moveTo>
                  <a:pt x="1711" y="17568"/>
                </a:moveTo>
                <a:lnTo>
                  <a:pt x="1711" y="10963"/>
                </a:lnTo>
                <a:cubicBezTo>
                  <a:pt x="1711" y="10112"/>
                  <a:pt x="2087" y="9274"/>
                  <a:pt x="2811" y="8472"/>
                </a:cubicBezTo>
                <a:cubicBezTo>
                  <a:pt x="4530" y="6566"/>
                  <a:pt x="8986" y="5067"/>
                  <a:pt x="14658" y="4320"/>
                </a:cubicBezTo>
                <a:cubicBezTo>
                  <a:pt x="17066" y="4003"/>
                  <a:pt x="19650" y="3413"/>
                  <a:pt x="20607" y="2319"/>
                </a:cubicBezTo>
                <a:cubicBezTo>
                  <a:pt x="21600" y="1184"/>
                  <a:pt x="18998" y="33"/>
                  <a:pt x="15359" y="1"/>
                </a:cubicBezTo>
                <a:cubicBezTo>
                  <a:pt x="15261" y="1"/>
                  <a:pt x="15161" y="0"/>
                  <a:pt x="15059" y="0"/>
                </a:cubicBezTo>
                <a:cubicBezTo>
                  <a:pt x="14482" y="0"/>
                  <a:pt x="13910" y="0"/>
                  <a:pt x="13348" y="0"/>
                </a:cubicBezTo>
                <a:cubicBezTo>
                  <a:pt x="13450" y="0"/>
                  <a:pt x="13550" y="1"/>
                  <a:pt x="13648" y="1"/>
                </a:cubicBezTo>
                <a:cubicBezTo>
                  <a:pt x="17287" y="33"/>
                  <a:pt x="19889" y="1184"/>
                  <a:pt x="18896" y="2319"/>
                </a:cubicBezTo>
                <a:cubicBezTo>
                  <a:pt x="17939" y="3413"/>
                  <a:pt x="15355" y="4003"/>
                  <a:pt x="12947" y="4320"/>
                </a:cubicBezTo>
                <a:cubicBezTo>
                  <a:pt x="7275" y="5067"/>
                  <a:pt x="2819" y="6566"/>
                  <a:pt x="1100" y="8472"/>
                </a:cubicBezTo>
                <a:cubicBezTo>
                  <a:pt x="376" y="9274"/>
                  <a:pt x="0" y="10112"/>
                  <a:pt x="0" y="10963"/>
                </a:cubicBezTo>
                <a:lnTo>
                  <a:pt x="0" y="17568"/>
                </a:lnTo>
                <a:cubicBezTo>
                  <a:pt x="0" y="19795"/>
                  <a:pt x="5568" y="21600"/>
                  <a:pt x="12436" y="21600"/>
                </a:cubicBezTo>
                <a:lnTo>
                  <a:pt x="12436" y="21600"/>
                </a:lnTo>
                <a:cubicBezTo>
                  <a:pt x="12724" y="21600"/>
                  <a:pt x="13009" y="21595"/>
                  <a:pt x="13293" y="21589"/>
                </a:cubicBezTo>
                <a:cubicBezTo>
                  <a:pt x="6823" y="21447"/>
                  <a:pt x="1711" y="19702"/>
                  <a:pt x="1711" y="17568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Shape">
            <a:extLst>
              <a:ext uri="{FF2B5EF4-FFF2-40B4-BE49-F238E27FC236}">
                <a16:creationId xmlns:a16="http://schemas.microsoft.com/office/drawing/2014/main" id="{F6599B46-31B4-E04C-8892-1C707DE73ACB}"/>
              </a:ext>
            </a:extLst>
          </p:cNvPr>
          <p:cNvSpPr/>
          <p:nvPr/>
        </p:nvSpPr>
        <p:spPr>
          <a:xfrm>
            <a:off x="4065900" y="1516677"/>
            <a:ext cx="1421747" cy="454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20" h="21600" extrusionOk="0">
                <a:moveTo>
                  <a:pt x="1711" y="17568"/>
                </a:moveTo>
                <a:lnTo>
                  <a:pt x="1711" y="10963"/>
                </a:lnTo>
                <a:cubicBezTo>
                  <a:pt x="1711" y="10112"/>
                  <a:pt x="2087" y="9274"/>
                  <a:pt x="2811" y="8472"/>
                </a:cubicBezTo>
                <a:cubicBezTo>
                  <a:pt x="4530" y="6566"/>
                  <a:pt x="8986" y="5067"/>
                  <a:pt x="14658" y="4320"/>
                </a:cubicBezTo>
                <a:cubicBezTo>
                  <a:pt x="17066" y="4003"/>
                  <a:pt x="19650" y="3413"/>
                  <a:pt x="20607" y="2319"/>
                </a:cubicBezTo>
                <a:cubicBezTo>
                  <a:pt x="21600" y="1184"/>
                  <a:pt x="18998" y="33"/>
                  <a:pt x="15359" y="1"/>
                </a:cubicBezTo>
                <a:cubicBezTo>
                  <a:pt x="15261" y="1"/>
                  <a:pt x="15161" y="0"/>
                  <a:pt x="15059" y="0"/>
                </a:cubicBezTo>
                <a:cubicBezTo>
                  <a:pt x="14482" y="0"/>
                  <a:pt x="13910" y="0"/>
                  <a:pt x="13348" y="0"/>
                </a:cubicBezTo>
                <a:cubicBezTo>
                  <a:pt x="13450" y="0"/>
                  <a:pt x="13550" y="1"/>
                  <a:pt x="13648" y="1"/>
                </a:cubicBezTo>
                <a:cubicBezTo>
                  <a:pt x="17287" y="33"/>
                  <a:pt x="19889" y="1184"/>
                  <a:pt x="18896" y="2319"/>
                </a:cubicBezTo>
                <a:cubicBezTo>
                  <a:pt x="17939" y="3413"/>
                  <a:pt x="15355" y="4003"/>
                  <a:pt x="12947" y="4320"/>
                </a:cubicBezTo>
                <a:cubicBezTo>
                  <a:pt x="7275" y="5067"/>
                  <a:pt x="2819" y="6566"/>
                  <a:pt x="1100" y="8472"/>
                </a:cubicBezTo>
                <a:cubicBezTo>
                  <a:pt x="376" y="9274"/>
                  <a:pt x="0" y="10112"/>
                  <a:pt x="0" y="10963"/>
                </a:cubicBezTo>
                <a:lnTo>
                  <a:pt x="0" y="17568"/>
                </a:lnTo>
                <a:cubicBezTo>
                  <a:pt x="0" y="19795"/>
                  <a:pt x="5568" y="21600"/>
                  <a:pt x="12436" y="21600"/>
                </a:cubicBezTo>
                <a:lnTo>
                  <a:pt x="12436" y="21600"/>
                </a:lnTo>
                <a:cubicBezTo>
                  <a:pt x="12724" y="21600"/>
                  <a:pt x="13009" y="21595"/>
                  <a:pt x="13293" y="21589"/>
                </a:cubicBezTo>
                <a:cubicBezTo>
                  <a:pt x="6823" y="21447"/>
                  <a:pt x="1711" y="19702"/>
                  <a:pt x="1711" y="17568"/>
                </a:cubicBezTo>
                <a:close/>
              </a:path>
            </a:pathLst>
          </a:custGeom>
          <a:solidFill>
            <a:srgbClr val="B45210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7273B0AB-A5E9-914A-907A-49EE6E01B5E9}"/>
              </a:ext>
            </a:extLst>
          </p:cNvPr>
          <p:cNvSpPr/>
          <p:nvPr/>
        </p:nvSpPr>
        <p:spPr>
          <a:xfrm>
            <a:off x="9551550" y="1146009"/>
            <a:ext cx="1698512" cy="49239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129"/>
                </a:moveTo>
                <a:lnTo>
                  <a:pt x="21600" y="17875"/>
                </a:lnTo>
                <a:cubicBezTo>
                  <a:pt x="21600" y="19932"/>
                  <a:pt x="16765" y="21600"/>
                  <a:pt x="10800" y="21600"/>
                </a:cubicBezTo>
                <a:lnTo>
                  <a:pt x="10800" y="21600"/>
                </a:lnTo>
                <a:cubicBezTo>
                  <a:pt x="4835" y="21600"/>
                  <a:pt x="0" y="19932"/>
                  <a:pt x="0" y="17875"/>
                </a:cubicBezTo>
                <a:lnTo>
                  <a:pt x="0" y="11771"/>
                </a:lnTo>
                <a:cubicBezTo>
                  <a:pt x="0" y="10985"/>
                  <a:pt x="327" y="10210"/>
                  <a:pt x="955" y="9469"/>
                </a:cubicBezTo>
                <a:cubicBezTo>
                  <a:pt x="2448" y="7709"/>
                  <a:pt x="6318" y="6323"/>
                  <a:pt x="11244" y="5633"/>
                </a:cubicBezTo>
                <a:cubicBezTo>
                  <a:pt x="13335" y="5340"/>
                  <a:pt x="15579" y="4795"/>
                  <a:pt x="16409" y="3783"/>
                </a:cubicBezTo>
                <a:cubicBezTo>
                  <a:pt x="17270" y="2734"/>
                  <a:pt x="15012" y="1671"/>
                  <a:pt x="11853" y="1642"/>
                </a:cubicBezTo>
                <a:cubicBezTo>
                  <a:pt x="11767" y="1641"/>
                  <a:pt x="11680" y="1640"/>
                  <a:pt x="11592" y="1640"/>
                </a:cubicBezTo>
                <a:cubicBezTo>
                  <a:pt x="6637" y="1640"/>
                  <a:pt x="2080" y="1640"/>
                  <a:pt x="2080" y="1640"/>
                </a:cubicBezTo>
                <a:cubicBezTo>
                  <a:pt x="2080" y="1640"/>
                  <a:pt x="3962" y="0"/>
                  <a:pt x="12385" y="0"/>
                </a:cubicBezTo>
                <a:cubicBezTo>
                  <a:pt x="12517" y="0"/>
                  <a:pt x="12646" y="1"/>
                  <a:pt x="12774" y="1"/>
                </a:cubicBezTo>
                <a:cubicBezTo>
                  <a:pt x="17688" y="32"/>
                  <a:pt x="21600" y="1434"/>
                  <a:pt x="21600" y="3129"/>
                </a:cubicBezTo>
                <a:close/>
              </a:path>
            </a:pathLst>
          </a:custGeom>
          <a:solidFill>
            <a:srgbClr val="FFC000"/>
          </a:solidFill>
          <a:ln w="12700">
            <a:miter lim="400000"/>
          </a:ln>
        </p:spPr>
        <p:txBody>
          <a:bodyPr lIns="38100" tIns="7920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en-US" sz="2000" noProof="1">
                <a:solidFill>
                  <a:schemeClr val="bg1"/>
                </a:solidFill>
                <a:latin typeface="Bell MT" panose="02020503060305020303" pitchFamily="18" charset="0"/>
              </a:rPr>
              <a:t>www.facebook.com/mfua.ru</a:t>
            </a: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2EF16AE0-D960-674C-8ECB-C43A4D6307FF}"/>
              </a:ext>
            </a:extLst>
          </p:cNvPr>
          <p:cNvSpPr/>
          <p:nvPr/>
        </p:nvSpPr>
        <p:spPr>
          <a:xfrm>
            <a:off x="9445276" y="1516677"/>
            <a:ext cx="1421701" cy="454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21" h="21600" extrusionOk="0">
                <a:moveTo>
                  <a:pt x="1711" y="17568"/>
                </a:moveTo>
                <a:lnTo>
                  <a:pt x="1711" y="10963"/>
                </a:lnTo>
                <a:cubicBezTo>
                  <a:pt x="1711" y="10112"/>
                  <a:pt x="2087" y="9274"/>
                  <a:pt x="2811" y="8472"/>
                </a:cubicBezTo>
                <a:cubicBezTo>
                  <a:pt x="4530" y="6566"/>
                  <a:pt x="8987" y="5067"/>
                  <a:pt x="14660" y="4320"/>
                </a:cubicBezTo>
                <a:cubicBezTo>
                  <a:pt x="17068" y="4003"/>
                  <a:pt x="19652" y="3413"/>
                  <a:pt x="20608" y="2319"/>
                </a:cubicBezTo>
                <a:cubicBezTo>
                  <a:pt x="21600" y="1184"/>
                  <a:pt x="19000" y="33"/>
                  <a:pt x="15361" y="1"/>
                </a:cubicBezTo>
                <a:cubicBezTo>
                  <a:pt x="15263" y="1"/>
                  <a:pt x="15163" y="0"/>
                  <a:pt x="15060" y="0"/>
                </a:cubicBezTo>
                <a:cubicBezTo>
                  <a:pt x="14484" y="0"/>
                  <a:pt x="13911" y="0"/>
                  <a:pt x="13349" y="0"/>
                </a:cubicBezTo>
                <a:cubicBezTo>
                  <a:pt x="13451" y="0"/>
                  <a:pt x="13552" y="1"/>
                  <a:pt x="13650" y="1"/>
                </a:cubicBezTo>
                <a:cubicBezTo>
                  <a:pt x="17289" y="33"/>
                  <a:pt x="19891" y="1184"/>
                  <a:pt x="18897" y="2319"/>
                </a:cubicBezTo>
                <a:cubicBezTo>
                  <a:pt x="17941" y="3413"/>
                  <a:pt x="15357" y="4003"/>
                  <a:pt x="12949" y="4320"/>
                </a:cubicBezTo>
                <a:cubicBezTo>
                  <a:pt x="7276" y="5067"/>
                  <a:pt x="2819" y="6566"/>
                  <a:pt x="1100" y="8472"/>
                </a:cubicBezTo>
                <a:cubicBezTo>
                  <a:pt x="376" y="9274"/>
                  <a:pt x="0" y="10112"/>
                  <a:pt x="0" y="10963"/>
                </a:cubicBezTo>
                <a:lnTo>
                  <a:pt x="0" y="17568"/>
                </a:lnTo>
                <a:cubicBezTo>
                  <a:pt x="0" y="19795"/>
                  <a:pt x="5569" y="21600"/>
                  <a:pt x="12437" y="21600"/>
                </a:cubicBezTo>
                <a:lnTo>
                  <a:pt x="12437" y="21600"/>
                </a:lnTo>
                <a:cubicBezTo>
                  <a:pt x="12726" y="21600"/>
                  <a:pt x="13010" y="21595"/>
                  <a:pt x="13294" y="21589"/>
                </a:cubicBezTo>
                <a:cubicBezTo>
                  <a:pt x="6822" y="21447"/>
                  <a:pt x="1711" y="19702"/>
                  <a:pt x="1711" y="17568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5" name="Shape">
            <a:extLst>
              <a:ext uri="{FF2B5EF4-FFF2-40B4-BE49-F238E27FC236}">
                <a16:creationId xmlns:a16="http://schemas.microsoft.com/office/drawing/2014/main" id="{2EF16AE0-D960-674C-8ECB-C43A4D6307FF}"/>
              </a:ext>
            </a:extLst>
          </p:cNvPr>
          <p:cNvSpPr/>
          <p:nvPr/>
        </p:nvSpPr>
        <p:spPr>
          <a:xfrm>
            <a:off x="1312667" y="1516677"/>
            <a:ext cx="1421701" cy="454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21" h="21600" extrusionOk="0">
                <a:moveTo>
                  <a:pt x="1711" y="17568"/>
                </a:moveTo>
                <a:lnTo>
                  <a:pt x="1711" y="10963"/>
                </a:lnTo>
                <a:cubicBezTo>
                  <a:pt x="1711" y="10112"/>
                  <a:pt x="2087" y="9274"/>
                  <a:pt x="2811" y="8472"/>
                </a:cubicBezTo>
                <a:cubicBezTo>
                  <a:pt x="4530" y="6566"/>
                  <a:pt x="8987" y="5067"/>
                  <a:pt x="14660" y="4320"/>
                </a:cubicBezTo>
                <a:cubicBezTo>
                  <a:pt x="17068" y="4003"/>
                  <a:pt x="19652" y="3413"/>
                  <a:pt x="20608" y="2319"/>
                </a:cubicBezTo>
                <a:cubicBezTo>
                  <a:pt x="21600" y="1184"/>
                  <a:pt x="19000" y="33"/>
                  <a:pt x="15361" y="1"/>
                </a:cubicBezTo>
                <a:cubicBezTo>
                  <a:pt x="15263" y="1"/>
                  <a:pt x="15163" y="0"/>
                  <a:pt x="15060" y="0"/>
                </a:cubicBezTo>
                <a:cubicBezTo>
                  <a:pt x="14484" y="0"/>
                  <a:pt x="13911" y="0"/>
                  <a:pt x="13349" y="0"/>
                </a:cubicBezTo>
                <a:cubicBezTo>
                  <a:pt x="13451" y="0"/>
                  <a:pt x="13552" y="1"/>
                  <a:pt x="13650" y="1"/>
                </a:cubicBezTo>
                <a:cubicBezTo>
                  <a:pt x="17289" y="33"/>
                  <a:pt x="19891" y="1184"/>
                  <a:pt x="18897" y="2319"/>
                </a:cubicBezTo>
                <a:cubicBezTo>
                  <a:pt x="17941" y="3413"/>
                  <a:pt x="15357" y="4003"/>
                  <a:pt x="12949" y="4320"/>
                </a:cubicBezTo>
                <a:cubicBezTo>
                  <a:pt x="7276" y="5067"/>
                  <a:pt x="2819" y="6566"/>
                  <a:pt x="1100" y="8472"/>
                </a:cubicBezTo>
                <a:cubicBezTo>
                  <a:pt x="376" y="9274"/>
                  <a:pt x="0" y="10112"/>
                  <a:pt x="0" y="10963"/>
                </a:cubicBezTo>
                <a:lnTo>
                  <a:pt x="0" y="17568"/>
                </a:lnTo>
                <a:cubicBezTo>
                  <a:pt x="0" y="19795"/>
                  <a:pt x="5569" y="21600"/>
                  <a:pt x="12437" y="21600"/>
                </a:cubicBezTo>
                <a:lnTo>
                  <a:pt x="12437" y="21600"/>
                </a:lnTo>
                <a:cubicBezTo>
                  <a:pt x="12726" y="21600"/>
                  <a:pt x="13010" y="21595"/>
                  <a:pt x="13294" y="21589"/>
                </a:cubicBezTo>
                <a:cubicBezTo>
                  <a:pt x="6822" y="21447"/>
                  <a:pt x="1711" y="19702"/>
                  <a:pt x="1711" y="17568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6" name="TextBox 17">
            <a:extLst>
              <a:ext uri="{FF2B5EF4-FFF2-40B4-BE49-F238E27FC236}">
                <a16:creationId xmlns:a16="http://schemas.microsoft.com/office/drawing/2014/main" id="{69754259-3AA0-BD43-BB36-28A9AC43D223}"/>
              </a:ext>
            </a:extLst>
          </p:cNvPr>
          <p:cNvSpPr txBox="1"/>
          <p:nvPr/>
        </p:nvSpPr>
        <p:spPr>
          <a:xfrm>
            <a:off x="10546023" y="2200579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Circle">
            <a:extLst>
              <a:ext uri="{FF2B5EF4-FFF2-40B4-BE49-F238E27FC236}">
                <a16:creationId xmlns:a16="http://schemas.microsoft.com/office/drawing/2014/main" id="{729056D1-F802-164A-930F-8F07A4EED7B3}"/>
              </a:ext>
            </a:extLst>
          </p:cNvPr>
          <p:cNvSpPr/>
          <p:nvPr/>
        </p:nvSpPr>
        <p:spPr>
          <a:xfrm>
            <a:off x="1601560" y="4561491"/>
            <a:ext cx="1422174" cy="134223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Circle">
            <a:extLst>
              <a:ext uri="{FF2B5EF4-FFF2-40B4-BE49-F238E27FC236}">
                <a16:creationId xmlns:a16="http://schemas.microsoft.com/office/drawing/2014/main" id="{729056D1-F802-164A-930F-8F07A4EED7B3}"/>
              </a:ext>
            </a:extLst>
          </p:cNvPr>
          <p:cNvSpPr/>
          <p:nvPr/>
        </p:nvSpPr>
        <p:spPr>
          <a:xfrm>
            <a:off x="4352498" y="4588288"/>
            <a:ext cx="1412252" cy="134223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Circle">
            <a:extLst>
              <a:ext uri="{FF2B5EF4-FFF2-40B4-BE49-F238E27FC236}">
                <a16:creationId xmlns:a16="http://schemas.microsoft.com/office/drawing/2014/main" id="{729056D1-F802-164A-930F-8F07A4EED7B3}"/>
              </a:ext>
            </a:extLst>
          </p:cNvPr>
          <p:cNvSpPr/>
          <p:nvPr/>
        </p:nvSpPr>
        <p:spPr>
          <a:xfrm>
            <a:off x="7033494" y="4532988"/>
            <a:ext cx="1423187" cy="1349815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Circle">
            <a:extLst>
              <a:ext uri="{FF2B5EF4-FFF2-40B4-BE49-F238E27FC236}">
                <a16:creationId xmlns:a16="http://schemas.microsoft.com/office/drawing/2014/main" id="{729056D1-F802-164A-930F-8F07A4EED7B3}"/>
              </a:ext>
            </a:extLst>
          </p:cNvPr>
          <p:cNvSpPr/>
          <p:nvPr/>
        </p:nvSpPr>
        <p:spPr>
          <a:xfrm>
            <a:off x="9910540" y="4588288"/>
            <a:ext cx="1208835" cy="1208835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203" y="4435984"/>
            <a:ext cx="1491544" cy="149154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6" t="2975" r="13075"/>
          <a:stretch/>
        </p:blipFill>
        <p:spPr>
          <a:xfrm rot="5400000" flipH="1">
            <a:off x="4591991" y="4804673"/>
            <a:ext cx="949942" cy="909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383" y="4500424"/>
            <a:ext cx="1517955" cy="15179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102" y="4638850"/>
            <a:ext cx="1107709" cy="110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95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582</Words>
  <Application>Microsoft Office PowerPoint</Application>
  <PresentationFormat>Широкоэкранный</PresentationFormat>
  <Paragraphs>73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Bell MT</vt:lpstr>
      <vt:lpstr>Calibri</vt:lpstr>
      <vt:lpstr>Calibri Light</vt:lpstr>
      <vt:lpstr>Helvetica</vt:lpstr>
      <vt:lpstr>Wingdings</vt:lpstr>
      <vt:lpstr>Тема Office</vt:lpstr>
      <vt:lpstr>Факты о раздельном сборе отходов</vt:lpstr>
      <vt:lpstr>Что дает раздельный сбор мусора?</vt:lpstr>
      <vt:lpstr>Цели и задачи раздельной утилизации отходов</vt:lpstr>
      <vt:lpstr> </vt:lpstr>
      <vt:lpstr>Партнерами проекта являются:</vt:lpstr>
      <vt:lpstr>Ссылки: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Факты о раздельном сборе отходов?</dc:title>
  <dc:creator>Маслова Анастасия Юрьевна</dc:creator>
  <cp:lastModifiedBy>Маслова Анастасия Юрьевна</cp:lastModifiedBy>
  <cp:revision>34</cp:revision>
  <dcterms:created xsi:type="dcterms:W3CDTF">2019-07-22T08:40:32Z</dcterms:created>
  <dcterms:modified xsi:type="dcterms:W3CDTF">2019-07-25T07:29:29Z</dcterms:modified>
</cp:coreProperties>
</file>