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7" r:id="rId3"/>
    <p:sldId id="278" r:id="rId4"/>
    <p:sldId id="267" r:id="rId5"/>
    <p:sldId id="269" r:id="rId6"/>
    <p:sldId id="280" r:id="rId7"/>
    <p:sldId id="270" r:id="rId8"/>
    <p:sldId id="271" r:id="rId9"/>
    <p:sldId id="272" r:id="rId10"/>
    <p:sldId id="274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0066"/>
    <a:srgbClr val="D60093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75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A2544-7440-4319-9500-51DFDF784749}" type="doc">
      <dgm:prSet loTypeId="urn:microsoft.com/office/officeart/2005/8/layout/funnel1" loCatId="process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FAB2142-9F96-4B8A-96A7-814290021C4B}">
      <dgm:prSet phldrT="[Текст]"/>
      <dgm:spPr/>
      <dgm:t>
        <a:bodyPr/>
        <a:lstStyle/>
        <a:p>
          <a:r>
            <a:rPr lang="en-US" b="1" dirty="0" smtClean="0"/>
            <a:t>Google</a:t>
          </a:r>
          <a:r>
            <a:rPr lang="ru-RU" b="1" dirty="0" smtClean="0"/>
            <a:t>+ </a:t>
          </a:r>
          <a:endParaRPr lang="ru-RU" b="1" dirty="0"/>
        </a:p>
      </dgm:t>
    </dgm:pt>
    <dgm:pt modelId="{95A50DA7-9395-4B82-B61F-872F2A68E11D}" type="parTrans" cxnId="{9434FAD6-8E4E-4180-AB76-7F5A457D18CE}">
      <dgm:prSet/>
      <dgm:spPr/>
      <dgm:t>
        <a:bodyPr/>
        <a:lstStyle/>
        <a:p>
          <a:endParaRPr lang="ru-RU"/>
        </a:p>
      </dgm:t>
    </dgm:pt>
    <dgm:pt modelId="{A8C49D18-7905-4E35-B33C-F399C95D659F}" type="sibTrans" cxnId="{9434FAD6-8E4E-4180-AB76-7F5A457D18CE}">
      <dgm:prSet/>
      <dgm:spPr/>
      <dgm:t>
        <a:bodyPr/>
        <a:lstStyle/>
        <a:p>
          <a:endParaRPr lang="ru-RU"/>
        </a:p>
      </dgm:t>
    </dgm:pt>
    <dgm:pt modelId="{CA0AAC28-E4B2-4BED-B8C5-0A3F73475864}">
      <dgm:prSet phldrT="[Текст]"/>
      <dgm:spPr/>
      <dgm:t>
        <a:bodyPr/>
        <a:lstStyle/>
        <a:p>
          <a:r>
            <a:rPr lang="en-US" b="1" dirty="0" smtClean="0"/>
            <a:t>YouTube</a:t>
          </a:r>
          <a:r>
            <a:rPr lang="ru-RU" b="1" dirty="0" smtClean="0"/>
            <a:t> </a:t>
          </a:r>
          <a:endParaRPr lang="ru-RU" b="1" dirty="0"/>
        </a:p>
      </dgm:t>
    </dgm:pt>
    <dgm:pt modelId="{456A5C3C-A3A9-4B1C-A4A2-9C7195E32424}" type="parTrans" cxnId="{556D15CE-0422-4A89-894C-FD01067F3DF4}">
      <dgm:prSet/>
      <dgm:spPr/>
      <dgm:t>
        <a:bodyPr/>
        <a:lstStyle/>
        <a:p>
          <a:endParaRPr lang="ru-RU"/>
        </a:p>
      </dgm:t>
    </dgm:pt>
    <dgm:pt modelId="{FF848F93-6C4B-4D5F-85AB-F7C28F9CC39B}" type="sibTrans" cxnId="{556D15CE-0422-4A89-894C-FD01067F3DF4}">
      <dgm:prSet/>
      <dgm:spPr/>
      <dgm:t>
        <a:bodyPr/>
        <a:lstStyle/>
        <a:p>
          <a:endParaRPr lang="ru-RU"/>
        </a:p>
      </dgm:t>
    </dgm:pt>
    <dgm:pt modelId="{324FFEA7-C1B0-4571-862C-33439C1E6E61}">
      <dgm:prSet custT="1"/>
      <dgm:spPr/>
      <dgm:t>
        <a:bodyPr>
          <a:sp3d extrusionH="57150">
            <a:bevelT w="82550" h="38100" prst="coolSlant"/>
          </a:sp3d>
        </a:bodyPr>
        <a:lstStyle/>
        <a:p>
          <a:endParaRPr lang="ru-RU" sz="36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B48B68-11CD-48DB-B255-6E465F4A986C}" type="parTrans" cxnId="{286B0BD3-031E-44D3-B475-FDC029D9DD2B}">
      <dgm:prSet/>
      <dgm:spPr/>
      <dgm:t>
        <a:bodyPr/>
        <a:lstStyle/>
        <a:p>
          <a:endParaRPr lang="ru-RU"/>
        </a:p>
      </dgm:t>
    </dgm:pt>
    <dgm:pt modelId="{D83333E6-9CDE-4F44-81E3-51BE8DE5B7EC}" type="sibTrans" cxnId="{286B0BD3-031E-44D3-B475-FDC029D9DD2B}">
      <dgm:prSet/>
      <dgm:spPr/>
      <dgm:t>
        <a:bodyPr/>
        <a:lstStyle/>
        <a:p>
          <a:endParaRPr lang="ru-RU"/>
        </a:p>
      </dgm:t>
    </dgm:pt>
    <dgm:pt modelId="{893037BD-EB63-4BB5-B2D6-190DB630C552}" type="pres">
      <dgm:prSet presAssocID="{E2AA2544-7440-4319-9500-51DFDF78474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5040AD-82CC-4863-9EF3-2CB07AADF9F6}" type="pres">
      <dgm:prSet presAssocID="{E2AA2544-7440-4319-9500-51DFDF784749}" presName="ellipse" presStyleLbl="trBgShp" presStyleIdx="0" presStyleCnt="1"/>
      <dgm:spPr/>
    </dgm:pt>
    <dgm:pt modelId="{E4FE4777-6C86-4BE7-81D4-CB15197A9B02}" type="pres">
      <dgm:prSet presAssocID="{E2AA2544-7440-4319-9500-51DFDF784749}" presName="arrow1" presStyleLbl="fgShp" presStyleIdx="0" presStyleCnt="1" custLinFactNeighborX="-16494" custLinFactNeighborY="-11961"/>
      <dgm:spPr>
        <a:solidFill>
          <a:srgbClr val="CC0066">
            <a:alpha val="0"/>
          </a:srgbClr>
        </a:solidFill>
        <a:ln>
          <a:solidFill>
            <a:srgbClr val="660066"/>
          </a:solidFill>
        </a:ln>
      </dgm:spPr>
      <dgm:t>
        <a:bodyPr/>
        <a:lstStyle/>
        <a:p>
          <a:endParaRPr lang="ru-RU"/>
        </a:p>
      </dgm:t>
    </dgm:pt>
    <dgm:pt modelId="{90E5D2D2-407E-4CCB-8B08-DBE122750341}" type="pres">
      <dgm:prSet presAssocID="{E2AA2544-7440-4319-9500-51DFDF784749}" presName="rectangle" presStyleLbl="revTx" presStyleIdx="0" presStyleCnt="1" custLinFactNeighborX="4286" custLinFactNeighborY="-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868FD-856F-44F6-851F-3E6BDCBB61C7}" type="pres">
      <dgm:prSet presAssocID="{CA0AAC28-E4B2-4BED-B8C5-0A3F73475864}" presName="item1" presStyleLbl="node1" presStyleIdx="0" presStyleCnt="2" custLinFactNeighborX="25703" custLinFactNeighborY="-33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30A3A-83BF-48EE-A3A3-B5A12D9B4650}" type="pres">
      <dgm:prSet presAssocID="{324FFEA7-C1B0-4571-862C-33439C1E6E61}" presName="item2" presStyleLbl="node1" presStyleIdx="1" presStyleCnt="2" custLinFactNeighborX="-3508" custLinFactNeighborY="28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48DDB-78BA-4395-9F6B-6D149F8BAE46}" type="pres">
      <dgm:prSet presAssocID="{E2AA2544-7440-4319-9500-51DFDF784749}" presName="funnel" presStyleLbl="trAlignAcc1" presStyleIdx="0" presStyleCnt="1" custLinFactNeighborX="-1851" custLinFactNeighborY="-893"/>
      <dgm:spPr>
        <a:solidFill>
          <a:srgbClr val="CC0066">
            <a:alpha val="40000"/>
          </a:srgbClr>
        </a:solidFill>
      </dgm:spPr>
      <dgm:t>
        <a:bodyPr/>
        <a:lstStyle/>
        <a:p>
          <a:endParaRPr lang="ru-RU"/>
        </a:p>
      </dgm:t>
    </dgm:pt>
  </dgm:ptLst>
  <dgm:cxnLst>
    <dgm:cxn modelId="{9434FAD6-8E4E-4180-AB76-7F5A457D18CE}" srcId="{E2AA2544-7440-4319-9500-51DFDF784749}" destId="{CFAB2142-9F96-4B8A-96A7-814290021C4B}" srcOrd="0" destOrd="0" parTransId="{95A50DA7-9395-4B82-B61F-872F2A68E11D}" sibTransId="{A8C49D18-7905-4E35-B33C-F399C95D659F}"/>
    <dgm:cxn modelId="{556D15CE-0422-4A89-894C-FD01067F3DF4}" srcId="{E2AA2544-7440-4319-9500-51DFDF784749}" destId="{CA0AAC28-E4B2-4BED-B8C5-0A3F73475864}" srcOrd="1" destOrd="0" parTransId="{456A5C3C-A3A9-4B1C-A4A2-9C7195E32424}" sibTransId="{FF848F93-6C4B-4D5F-85AB-F7C28F9CC39B}"/>
    <dgm:cxn modelId="{4368853B-3517-41A4-9CA9-E788C4F26983}" type="presOf" srcId="{CFAB2142-9F96-4B8A-96A7-814290021C4B}" destId="{F4830A3A-83BF-48EE-A3A3-B5A12D9B4650}" srcOrd="0" destOrd="0" presId="urn:microsoft.com/office/officeart/2005/8/layout/funnel1"/>
    <dgm:cxn modelId="{CAE36772-9B43-4D08-9D2D-3730CB17D3B2}" type="presOf" srcId="{324FFEA7-C1B0-4571-862C-33439C1E6E61}" destId="{90E5D2D2-407E-4CCB-8B08-DBE122750341}" srcOrd="0" destOrd="0" presId="urn:microsoft.com/office/officeart/2005/8/layout/funnel1"/>
    <dgm:cxn modelId="{6A528E63-E79B-46C8-8C49-AAE46FDDBE30}" type="presOf" srcId="{CA0AAC28-E4B2-4BED-B8C5-0A3F73475864}" destId="{E5A868FD-856F-44F6-851F-3E6BDCBB61C7}" srcOrd="0" destOrd="0" presId="urn:microsoft.com/office/officeart/2005/8/layout/funnel1"/>
    <dgm:cxn modelId="{2A5610A9-34F0-401B-9CF2-CCB008195E9B}" type="presOf" srcId="{E2AA2544-7440-4319-9500-51DFDF784749}" destId="{893037BD-EB63-4BB5-B2D6-190DB630C552}" srcOrd="0" destOrd="0" presId="urn:microsoft.com/office/officeart/2005/8/layout/funnel1"/>
    <dgm:cxn modelId="{286B0BD3-031E-44D3-B475-FDC029D9DD2B}" srcId="{E2AA2544-7440-4319-9500-51DFDF784749}" destId="{324FFEA7-C1B0-4571-862C-33439C1E6E61}" srcOrd="2" destOrd="0" parTransId="{83B48B68-11CD-48DB-B255-6E465F4A986C}" sibTransId="{D83333E6-9CDE-4F44-81E3-51BE8DE5B7EC}"/>
    <dgm:cxn modelId="{989927A7-3A2E-47EC-86FE-F373F19A542E}" type="presParOf" srcId="{893037BD-EB63-4BB5-B2D6-190DB630C552}" destId="{675040AD-82CC-4863-9EF3-2CB07AADF9F6}" srcOrd="0" destOrd="0" presId="urn:microsoft.com/office/officeart/2005/8/layout/funnel1"/>
    <dgm:cxn modelId="{33FE288D-92AB-4F17-8616-8D919C1AEFF8}" type="presParOf" srcId="{893037BD-EB63-4BB5-B2D6-190DB630C552}" destId="{E4FE4777-6C86-4BE7-81D4-CB15197A9B02}" srcOrd="1" destOrd="0" presId="urn:microsoft.com/office/officeart/2005/8/layout/funnel1"/>
    <dgm:cxn modelId="{F96CCC5B-9638-47A9-A6C6-7DD193FBC832}" type="presParOf" srcId="{893037BD-EB63-4BB5-B2D6-190DB630C552}" destId="{90E5D2D2-407E-4CCB-8B08-DBE122750341}" srcOrd="2" destOrd="0" presId="urn:microsoft.com/office/officeart/2005/8/layout/funnel1"/>
    <dgm:cxn modelId="{9489296F-1E0C-48EE-8676-1929253EB0B7}" type="presParOf" srcId="{893037BD-EB63-4BB5-B2D6-190DB630C552}" destId="{E5A868FD-856F-44F6-851F-3E6BDCBB61C7}" srcOrd="3" destOrd="0" presId="urn:microsoft.com/office/officeart/2005/8/layout/funnel1"/>
    <dgm:cxn modelId="{25B5C9B1-E093-48C8-9EEC-9FB5D40F29D5}" type="presParOf" srcId="{893037BD-EB63-4BB5-B2D6-190DB630C552}" destId="{F4830A3A-83BF-48EE-A3A3-B5A12D9B4650}" srcOrd="4" destOrd="0" presId="urn:microsoft.com/office/officeart/2005/8/layout/funnel1"/>
    <dgm:cxn modelId="{3338188B-7253-47B0-98D9-CB85A102D900}" type="presParOf" srcId="{893037BD-EB63-4BB5-B2D6-190DB630C552}" destId="{62B48DDB-78BA-4395-9F6B-6D149F8BAE46}" srcOrd="5" destOrd="0" presId="urn:microsoft.com/office/officeart/2005/8/layout/funne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2D8B0F-25B4-49C1-8F93-42B19ED34140}" type="doc">
      <dgm:prSet loTypeId="urn:microsoft.com/office/officeart/2005/8/layout/lProcess3" loCatId="process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13072B4-89C9-4F99-BD45-B2E6A01DDAE9}">
      <dgm:prSet phldrT="[Текст]"/>
      <dgm:spPr/>
      <dgm:t>
        <a:bodyPr>
          <a:sp3d extrusionH="57150">
            <a:bevelT w="82550" h="38100" prst="coolSlant"/>
          </a:sp3d>
        </a:bodyPr>
        <a:lstStyle/>
        <a:p>
          <a:r>
            <a:rPr lang="ru-RU" dirty="0" smtClean="0"/>
            <a:t>1</a:t>
          </a:r>
          <a:endParaRPr lang="ru-RU" dirty="0"/>
        </a:p>
      </dgm:t>
    </dgm:pt>
    <dgm:pt modelId="{1E58A66A-C013-4B3C-ABC4-DF7C12E9C440}" type="parTrans" cxnId="{7BB704BC-16D1-4E4E-B1D9-6810E28E8F2C}">
      <dgm:prSet/>
      <dgm:spPr/>
      <dgm:t>
        <a:bodyPr/>
        <a:lstStyle/>
        <a:p>
          <a:endParaRPr lang="ru-RU"/>
        </a:p>
      </dgm:t>
    </dgm:pt>
    <dgm:pt modelId="{2585FDD2-60EA-4B3E-A87B-486E2FB97CEC}" type="sibTrans" cxnId="{7BB704BC-16D1-4E4E-B1D9-6810E28E8F2C}">
      <dgm:prSet/>
      <dgm:spPr/>
      <dgm:t>
        <a:bodyPr/>
        <a:lstStyle/>
        <a:p>
          <a:endParaRPr lang="ru-RU"/>
        </a:p>
      </dgm:t>
    </dgm:pt>
    <dgm:pt modelId="{CC27A476-8FD4-46E5-8406-A425DC98CF6D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повысить уровень осведомленности современного общества о мерах предосторожности во избежание ЧС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B95C07-6F7E-4039-A32B-8EAB0C9BFF29}" type="parTrans" cxnId="{911B6B22-9E7F-4B9B-A487-1EA8480CD765}">
      <dgm:prSet/>
      <dgm:spPr/>
      <dgm:t>
        <a:bodyPr/>
        <a:lstStyle/>
        <a:p>
          <a:endParaRPr lang="ru-RU"/>
        </a:p>
      </dgm:t>
    </dgm:pt>
    <dgm:pt modelId="{C4DB3AE4-A9A0-443F-AB4C-11BA2B3068E5}" type="sibTrans" cxnId="{911B6B22-9E7F-4B9B-A487-1EA8480CD765}">
      <dgm:prSet/>
      <dgm:spPr/>
      <dgm:t>
        <a:bodyPr/>
        <a:lstStyle/>
        <a:p>
          <a:endParaRPr lang="ru-RU"/>
        </a:p>
      </dgm:t>
    </dgm:pt>
    <dgm:pt modelId="{8EDB044F-A806-4AAE-AFC0-A679CDE5920E}">
      <dgm:prSet phldrT="[Текст]"/>
      <dgm:spPr/>
      <dgm:t>
        <a:bodyPr>
          <a:sp3d extrusionH="57150">
            <a:bevelT w="82550" h="38100" prst="coolSlant"/>
          </a:sp3d>
        </a:bodyPr>
        <a:lstStyle/>
        <a:p>
          <a:r>
            <a:rPr lang="ru-RU" dirty="0" smtClean="0"/>
            <a:t>2</a:t>
          </a:r>
          <a:endParaRPr lang="ru-RU" dirty="0"/>
        </a:p>
      </dgm:t>
    </dgm:pt>
    <dgm:pt modelId="{DF548618-DBFD-40F8-A9AC-46E388CBF6CA}" type="parTrans" cxnId="{6D615133-188D-40FB-BF05-7D452A77BC95}">
      <dgm:prSet/>
      <dgm:spPr/>
      <dgm:t>
        <a:bodyPr/>
        <a:lstStyle/>
        <a:p>
          <a:endParaRPr lang="ru-RU"/>
        </a:p>
      </dgm:t>
    </dgm:pt>
    <dgm:pt modelId="{CD8D0CBC-F1AD-4E58-A6F8-42974139E6BB}" type="sibTrans" cxnId="{6D615133-188D-40FB-BF05-7D452A77BC95}">
      <dgm:prSet/>
      <dgm:spPr/>
      <dgm:t>
        <a:bodyPr/>
        <a:lstStyle/>
        <a:p>
          <a:endParaRPr lang="ru-RU"/>
        </a:p>
      </dgm:t>
    </dgm:pt>
    <dgm:pt modelId="{338EA18E-C252-4273-A1C3-930F94D9ABF8}">
      <dgm:prSet phldrT="[Текст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повысить интерес подрастающего поколения к безопасности жизнедеятельности и необходимости поддержания ЗОЖ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57C868-6BA4-492B-9B25-6B1B234B4406}" type="parTrans" cxnId="{C180EE5B-2F4D-4A16-82F3-AD2F5782DD0C}">
      <dgm:prSet/>
      <dgm:spPr/>
      <dgm:t>
        <a:bodyPr/>
        <a:lstStyle/>
        <a:p>
          <a:endParaRPr lang="ru-RU"/>
        </a:p>
      </dgm:t>
    </dgm:pt>
    <dgm:pt modelId="{2FBE5AE2-F528-40CC-ACFF-43DFDBE2D2C0}" type="sibTrans" cxnId="{C180EE5B-2F4D-4A16-82F3-AD2F5782DD0C}">
      <dgm:prSet/>
      <dgm:spPr/>
      <dgm:t>
        <a:bodyPr/>
        <a:lstStyle/>
        <a:p>
          <a:endParaRPr lang="ru-RU"/>
        </a:p>
      </dgm:t>
    </dgm:pt>
    <dgm:pt modelId="{3E8A23D3-A794-442F-AB1B-DFEB6464CB01}">
      <dgm:prSet phldrT="[Текст]"/>
      <dgm:spPr/>
      <dgm:t>
        <a:bodyPr>
          <a:sp3d extrusionH="57150">
            <a:bevelT w="82550" h="38100" prst="coolSlant"/>
          </a:sp3d>
        </a:bodyPr>
        <a:lstStyle/>
        <a:p>
          <a:r>
            <a:rPr lang="ru-RU" dirty="0" smtClean="0"/>
            <a:t>3</a:t>
          </a:r>
          <a:endParaRPr lang="ru-RU" dirty="0"/>
        </a:p>
      </dgm:t>
    </dgm:pt>
    <dgm:pt modelId="{685FA935-1A16-4C19-8314-2F9F60EADA5C}" type="parTrans" cxnId="{137F5879-3E3B-4BE4-9ABD-644A116D52EC}">
      <dgm:prSet/>
      <dgm:spPr/>
      <dgm:t>
        <a:bodyPr/>
        <a:lstStyle/>
        <a:p>
          <a:endParaRPr lang="ru-RU"/>
        </a:p>
      </dgm:t>
    </dgm:pt>
    <dgm:pt modelId="{14DC0F03-FFBF-4DE5-95D4-4835467AB90E}" type="sibTrans" cxnId="{137F5879-3E3B-4BE4-9ABD-644A116D52EC}">
      <dgm:prSet/>
      <dgm:spPr/>
      <dgm:t>
        <a:bodyPr/>
        <a:lstStyle/>
        <a:p>
          <a:endParaRPr lang="ru-RU"/>
        </a:p>
      </dgm:t>
    </dgm:pt>
    <dgm:pt modelId="{8B99BBEE-FCF0-4746-8776-FB6FC0728AF1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повысить интерес современного общества к деятельности МЧС России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84E4D4-9332-478D-A82B-853E9F800591}" type="parTrans" cxnId="{A7A72062-C2F0-44CA-870A-1B726F2C7F7B}">
      <dgm:prSet/>
      <dgm:spPr/>
      <dgm:t>
        <a:bodyPr/>
        <a:lstStyle/>
        <a:p>
          <a:endParaRPr lang="ru-RU"/>
        </a:p>
      </dgm:t>
    </dgm:pt>
    <dgm:pt modelId="{22F7F8CF-1C8A-4BB6-9C80-4FCBCBA8F44C}" type="sibTrans" cxnId="{A7A72062-C2F0-44CA-870A-1B726F2C7F7B}">
      <dgm:prSet/>
      <dgm:spPr/>
      <dgm:t>
        <a:bodyPr/>
        <a:lstStyle/>
        <a:p>
          <a:endParaRPr lang="ru-RU"/>
        </a:p>
      </dgm:t>
    </dgm:pt>
    <dgm:pt modelId="{1F7E6652-C729-4A35-BB86-FB9E96895003}" type="pres">
      <dgm:prSet presAssocID="{2D2D8B0F-25B4-49C1-8F93-42B19ED3414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0871F8F-FBF7-44EB-A407-826B9839FF3A}" type="pres">
      <dgm:prSet presAssocID="{013072B4-89C9-4F99-BD45-B2E6A01DDAE9}" presName="horFlow" presStyleCnt="0"/>
      <dgm:spPr/>
    </dgm:pt>
    <dgm:pt modelId="{29730EE3-3EA6-4201-93FE-5439AF816E60}" type="pres">
      <dgm:prSet presAssocID="{013072B4-89C9-4F99-BD45-B2E6A01DDAE9}" presName="bigChev" presStyleLbl="node1" presStyleIdx="0" presStyleCnt="3" custScaleX="58461"/>
      <dgm:spPr/>
      <dgm:t>
        <a:bodyPr/>
        <a:lstStyle/>
        <a:p>
          <a:endParaRPr lang="ru-RU"/>
        </a:p>
      </dgm:t>
    </dgm:pt>
    <dgm:pt modelId="{6FF237EA-B8F6-46C6-B7CF-505345D7B80C}" type="pres">
      <dgm:prSet presAssocID="{F9B95C07-6F7E-4039-A32B-8EAB0C9BFF29}" presName="parTrans" presStyleCnt="0"/>
      <dgm:spPr/>
    </dgm:pt>
    <dgm:pt modelId="{A2C9B094-DA1F-48D1-9017-C2DBDF77DF9C}" type="pres">
      <dgm:prSet presAssocID="{CC27A476-8FD4-46E5-8406-A425DC98CF6D}" presName="node" presStyleLbl="alignAccFollowNode1" presStyleIdx="0" presStyleCnt="3" custScaleX="131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99CD4-AD13-483F-A2DF-3997DF05AB58}" type="pres">
      <dgm:prSet presAssocID="{013072B4-89C9-4F99-BD45-B2E6A01DDAE9}" presName="vSp" presStyleCnt="0"/>
      <dgm:spPr/>
    </dgm:pt>
    <dgm:pt modelId="{92149373-0948-4727-B755-EB67C83D7B43}" type="pres">
      <dgm:prSet presAssocID="{8EDB044F-A806-4AAE-AFC0-A679CDE5920E}" presName="horFlow" presStyleCnt="0"/>
      <dgm:spPr/>
    </dgm:pt>
    <dgm:pt modelId="{B62B77AD-DE48-4706-BD57-02CD5D2111E7}" type="pres">
      <dgm:prSet presAssocID="{8EDB044F-A806-4AAE-AFC0-A679CDE5920E}" presName="bigChev" presStyleLbl="node1" presStyleIdx="1" presStyleCnt="3" custScaleX="76301"/>
      <dgm:spPr/>
      <dgm:t>
        <a:bodyPr/>
        <a:lstStyle/>
        <a:p>
          <a:endParaRPr lang="ru-RU"/>
        </a:p>
      </dgm:t>
    </dgm:pt>
    <dgm:pt modelId="{F981BAC7-91DC-4F58-B008-D7C25980038E}" type="pres">
      <dgm:prSet presAssocID="{0957C868-6BA4-492B-9B25-6B1B234B4406}" presName="parTrans" presStyleCnt="0"/>
      <dgm:spPr/>
    </dgm:pt>
    <dgm:pt modelId="{D4024F54-B66F-42E9-AB6C-23AB7131949D}" type="pres">
      <dgm:prSet presAssocID="{338EA18E-C252-4273-A1C3-930F94D9ABF8}" presName="node" presStyleLbl="alignAccFollowNode1" presStyleIdx="1" presStyleCnt="3" custScaleX="140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8BA7D-5F21-42CC-ADAA-26DCA53DD19A}" type="pres">
      <dgm:prSet presAssocID="{8EDB044F-A806-4AAE-AFC0-A679CDE5920E}" presName="vSp" presStyleCnt="0"/>
      <dgm:spPr/>
    </dgm:pt>
    <dgm:pt modelId="{EFB93C83-A724-4B9F-B880-610CF943D9F1}" type="pres">
      <dgm:prSet presAssocID="{3E8A23D3-A794-442F-AB1B-DFEB6464CB01}" presName="horFlow" presStyleCnt="0"/>
      <dgm:spPr/>
    </dgm:pt>
    <dgm:pt modelId="{DDE28B70-C1EA-4B2F-A4F0-22D3FF1FCE35}" type="pres">
      <dgm:prSet presAssocID="{3E8A23D3-A794-442F-AB1B-DFEB6464CB01}" presName="bigChev" presStyleLbl="node1" presStyleIdx="2" presStyleCnt="3"/>
      <dgm:spPr/>
      <dgm:t>
        <a:bodyPr/>
        <a:lstStyle/>
        <a:p>
          <a:endParaRPr lang="ru-RU"/>
        </a:p>
      </dgm:t>
    </dgm:pt>
    <dgm:pt modelId="{845ACF4C-26CA-4AEF-B26C-627AF45774F2}" type="pres">
      <dgm:prSet presAssocID="{3584E4D4-9332-478D-A82B-853E9F800591}" presName="parTrans" presStyleCnt="0"/>
      <dgm:spPr/>
    </dgm:pt>
    <dgm:pt modelId="{5D2542F6-0012-4FBD-95F5-1E3A500CB781}" type="pres">
      <dgm:prSet presAssocID="{8B99BBEE-FCF0-4746-8776-FB6FC0728AF1}" presName="node" presStyleLbl="alignAccFollowNode1" presStyleIdx="2" presStyleCnt="3" custScaleX="141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0115B7-0BC8-4E74-B6B8-89FED91C5CFE}" type="presOf" srcId="{3E8A23D3-A794-442F-AB1B-DFEB6464CB01}" destId="{DDE28B70-C1EA-4B2F-A4F0-22D3FF1FCE35}" srcOrd="0" destOrd="0" presId="urn:microsoft.com/office/officeart/2005/8/layout/lProcess3"/>
    <dgm:cxn modelId="{6D615133-188D-40FB-BF05-7D452A77BC95}" srcId="{2D2D8B0F-25B4-49C1-8F93-42B19ED34140}" destId="{8EDB044F-A806-4AAE-AFC0-A679CDE5920E}" srcOrd="1" destOrd="0" parTransId="{DF548618-DBFD-40F8-A9AC-46E388CBF6CA}" sibTransId="{CD8D0CBC-F1AD-4E58-A6F8-42974139E6BB}"/>
    <dgm:cxn modelId="{003E3767-C093-4494-824E-867B9390D11F}" type="presOf" srcId="{2D2D8B0F-25B4-49C1-8F93-42B19ED34140}" destId="{1F7E6652-C729-4A35-BB86-FB9E96895003}" srcOrd="0" destOrd="0" presId="urn:microsoft.com/office/officeart/2005/8/layout/lProcess3"/>
    <dgm:cxn modelId="{670686C5-AA45-4804-8BF0-8CB2B6F0C6D8}" type="presOf" srcId="{338EA18E-C252-4273-A1C3-930F94D9ABF8}" destId="{D4024F54-B66F-42E9-AB6C-23AB7131949D}" srcOrd="0" destOrd="0" presId="urn:microsoft.com/office/officeart/2005/8/layout/lProcess3"/>
    <dgm:cxn modelId="{911B6B22-9E7F-4B9B-A487-1EA8480CD765}" srcId="{013072B4-89C9-4F99-BD45-B2E6A01DDAE9}" destId="{CC27A476-8FD4-46E5-8406-A425DC98CF6D}" srcOrd="0" destOrd="0" parTransId="{F9B95C07-6F7E-4039-A32B-8EAB0C9BFF29}" sibTransId="{C4DB3AE4-A9A0-443F-AB4C-11BA2B3068E5}"/>
    <dgm:cxn modelId="{36D11325-38D1-4337-B5D2-1E1661811A9C}" type="presOf" srcId="{8EDB044F-A806-4AAE-AFC0-A679CDE5920E}" destId="{B62B77AD-DE48-4706-BD57-02CD5D2111E7}" srcOrd="0" destOrd="0" presId="urn:microsoft.com/office/officeart/2005/8/layout/lProcess3"/>
    <dgm:cxn modelId="{83EF139A-AC4A-4124-8D68-B5973F5D2471}" type="presOf" srcId="{013072B4-89C9-4F99-BD45-B2E6A01DDAE9}" destId="{29730EE3-3EA6-4201-93FE-5439AF816E60}" srcOrd="0" destOrd="0" presId="urn:microsoft.com/office/officeart/2005/8/layout/lProcess3"/>
    <dgm:cxn modelId="{137F5879-3E3B-4BE4-9ABD-644A116D52EC}" srcId="{2D2D8B0F-25B4-49C1-8F93-42B19ED34140}" destId="{3E8A23D3-A794-442F-AB1B-DFEB6464CB01}" srcOrd="2" destOrd="0" parTransId="{685FA935-1A16-4C19-8314-2F9F60EADA5C}" sibTransId="{14DC0F03-FFBF-4DE5-95D4-4835467AB90E}"/>
    <dgm:cxn modelId="{A7A72062-C2F0-44CA-870A-1B726F2C7F7B}" srcId="{3E8A23D3-A794-442F-AB1B-DFEB6464CB01}" destId="{8B99BBEE-FCF0-4746-8776-FB6FC0728AF1}" srcOrd="0" destOrd="0" parTransId="{3584E4D4-9332-478D-A82B-853E9F800591}" sibTransId="{22F7F8CF-1C8A-4BB6-9C80-4FCBCBA8F44C}"/>
    <dgm:cxn modelId="{C180EE5B-2F4D-4A16-82F3-AD2F5782DD0C}" srcId="{8EDB044F-A806-4AAE-AFC0-A679CDE5920E}" destId="{338EA18E-C252-4273-A1C3-930F94D9ABF8}" srcOrd="0" destOrd="0" parTransId="{0957C868-6BA4-492B-9B25-6B1B234B4406}" sibTransId="{2FBE5AE2-F528-40CC-ACFF-43DFDBE2D2C0}"/>
    <dgm:cxn modelId="{201A0CCE-FA23-4E49-862C-85F580C07520}" type="presOf" srcId="{8B99BBEE-FCF0-4746-8776-FB6FC0728AF1}" destId="{5D2542F6-0012-4FBD-95F5-1E3A500CB781}" srcOrd="0" destOrd="0" presId="urn:microsoft.com/office/officeart/2005/8/layout/lProcess3"/>
    <dgm:cxn modelId="{7BB704BC-16D1-4E4E-B1D9-6810E28E8F2C}" srcId="{2D2D8B0F-25B4-49C1-8F93-42B19ED34140}" destId="{013072B4-89C9-4F99-BD45-B2E6A01DDAE9}" srcOrd="0" destOrd="0" parTransId="{1E58A66A-C013-4B3C-ABC4-DF7C12E9C440}" sibTransId="{2585FDD2-60EA-4B3E-A87B-486E2FB97CEC}"/>
    <dgm:cxn modelId="{753395BB-84A0-4EB7-BADE-CAFA863BEC82}" type="presOf" srcId="{CC27A476-8FD4-46E5-8406-A425DC98CF6D}" destId="{A2C9B094-DA1F-48D1-9017-C2DBDF77DF9C}" srcOrd="0" destOrd="0" presId="urn:microsoft.com/office/officeart/2005/8/layout/lProcess3"/>
    <dgm:cxn modelId="{248B1793-E7D7-4718-8056-0580726FA9A5}" type="presParOf" srcId="{1F7E6652-C729-4A35-BB86-FB9E96895003}" destId="{30871F8F-FBF7-44EB-A407-826B9839FF3A}" srcOrd="0" destOrd="0" presId="urn:microsoft.com/office/officeart/2005/8/layout/lProcess3"/>
    <dgm:cxn modelId="{C9FF7332-4629-4CCF-885C-ACA91AA37C81}" type="presParOf" srcId="{30871F8F-FBF7-44EB-A407-826B9839FF3A}" destId="{29730EE3-3EA6-4201-93FE-5439AF816E60}" srcOrd="0" destOrd="0" presId="urn:microsoft.com/office/officeart/2005/8/layout/lProcess3"/>
    <dgm:cxn modelId="{99906D69-EC2E-43A7-8D52-BCB5F4CE3E24}" type="presParOf" srcId="{30871F8F-FBF7-44EB-A407-826B9839FF3A}" destId="{6FF237EA-B8F6-46C6-B7CF-505345D7B80C}" srcOrd="1" destOrd="0" presId="urn:microsoft.com/office/officeart/2005/8/layout/lProcess3"/>
    <dgm:cxn modelId="{563340E8-BB25-4D99-AB6C-51E68F389115}" type="presParOf" srcId="{30871F8F-FBF7-44EB-A407-826B9839FF3A}" destId="{A2C9B094-DA1F-48D1-9017-C2DBDF77DF9C}" srcOrd="2" destOrd="0" presId="urn:microsoft.com/office/officeart/2005/8/layout/lProcess3"/>
    <dgm:cxn modelId="{744F8E8C-8027-45B0-8457-524BE812845E}" type="presParOf" srcId="{1F7E6652-C729-4A35-BB86-FB9E96895003}" destId="{68D99CD4-AD13-483F-A2DF-3997DF05AB58}" srcOrd="1" destOrd="0" presId="urn:microsoft.com/office/officeart/2005/8/layout/lProcess3"/>
    <dgm:cxn modelId="{E2D660E1-32C3-4EE6-BC85-0D74EE16E497}" type="presParOf" srcId="{1F7E6652-C729-4A35-BB86-FB9E96895003}" destId="{92149373-0948-4727-B755-EB67C83D7B43}" srcOrd="2" destOrd="0" presId="urn:microsoft.com/office/officeart/2005/8/layout/lProcess3"/>
    <dgm:cxn modelId="{A6A9828B-0BE4-454B-A8F1-CAFDA7178C17}" type="presParOf" srcId="{92149373-0948-4727-B755-EB67C83D7B43}" destId="{B62B77AD-DE48-4706-BD57-02CD5D2111E7}" srcOrd="0" destOrd="0" presId="urn:microsoft.com/office/officeart/2005/8/layout/lProcess3"/>
    <dgm:cxn modelId="{9DD38661-015E-4454-A93C-3483C4AFE2F8}" type="presParOf" srcId="{92149373-0948-4727-B755-EB67C83D7B43}" destId="{F981BAC7-91DC-4F58-B008-D7C25980038E}" srcOrd="1" destOrd="0" presId="urn:microsoft.com/office/officeart/2005/8/layout/lProcess3"/>
    <dgm:cxn modelId="{AE2BCC11-EE30-410E-B217-E97EFD897A6D}" type="presParOf" srcId="{92149373-0948-4727-B755-EB67C83D7B43}" destId="{D4024F54-B66F-42E9-AB6C-23AB7131949D}" srcOrd="2" destOrd="0" presId="urn:microsoft.com/office/officeart/2005/8/layout/lProcess3"/>
    <dgm:cxn modelId="{078D8545-9A8F-4E24-BED1-C1904506303C}" type="presParOf" srcId="{1F7E6652-C729-4A35-BB86-FB9E96895003}" destId="{C508BA7D-5F21-42CC-ADAA-26DCA53DD19A}" srcOrd="3" destOrd="0" presId="urn:microsoft.com/office/officeart/2005/8/layout/lProcess3"/>
    <dgm:cxn modelId="{8A8C5EFD-6D82-4749-8D81-27AA625243F2}" type="presParOf" srcId="{1F7E6652-C729-4A35-BB86-FB9E96895003}" destId="{EFB93C83-A724-4B9F-B880-610CF943D9F1}" srcOrd="4" destOrd="0" presId="urn:microsoft.com/office/officeart/2005/8/layout/lProcess3"/>
    <dgm:cxn modelId="{905AB654-194F-431D-A053-AE4AA719F381}" type="presParOf" srcId="{EFB93C83-A724-4B9F-B880-610CF943D9F1}" destId="{DDE28B70-C1EA-4B2F-A4F0-22D3FF1FCE35}" srcOrd="0" destOrd="0" presId="urn:microsoft.com/office/officeart/2005/8/layout/lProcess3"/>
    <dgm:cxn modelId="{77F067FD-736A-4403-9D24-7DE604029AB5}" type="presParOf" srcId="{EFB93C83-A724-4B9F-B880-610CF943D9F1}" destId="{845ACF4C-26CA-4AEF-B26C-627AF45774F2}" srcOrd="1" destOrd="0" presId="urn:microsoft.com/office/officeart/2005/8/layout/lProcess3"/>
    <dgm:cxn modelId="{6AF1DCFA-5530-426F-8D42-3AA967F9ADDD}" type="presParOf" srcId="{EFB93C83-A724-4B9F-B880-610CF943D9F1}" destId="{5D2542F6-0012-4FBD-95F5-1E3A500CB781}" srcOrd="2" destOrd="0" presId="urn:microsoft.com/office/officeart/2005/8/layout/lProcess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6B9007-61D8-4DB8-A8BD-8F44D8860D3E}" type="doc">
      <dgm:prSet loTypeId="urn:microsoft.com/office/officeart/2005/8/layout/hierarchy5" loCatId="hierarchy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1B3B81A-A30C-48D6-8A88-F6752EB8748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Целевая аудитория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7316EE-6DC9-465E-9DE8-9741E561B481}" type="parTrans" cxnId="{D024B70C-41DB-49FD-AA32-76BB822A75A1}">
      <dgm:prSet/>
      <dgm:spPr/>
      <dgm:t>
        <a:bodyPr/>
        <a:lstStyle/>
        <a:p>
          <a:endParaRPr lang="ru-RU"/>
        </a:p>
      </dgm:t>
    </dgm:pt>
    <dgm:pt modelId="{C011074C-A39D-48A5-87A5-6E8A4ED0028F}" type="sibTrans" cxnId="{D024B70C-41DB-49FD-AA32-76BB822A75A1}">
      <dgm:prSet/>
      <dgm:spPr/>
      <dgm:t>
        <a:bodyPr/>
        <a:lstStyle/>
        <a:p>
          <a:endParaRPr lang="ru-RU"/>
        </a:p>
      </dgm:t>
    </dgm:pt>
    <dgm:pt modelId="{4429E380-9156-481D-8936-E0985610708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96C3F-D251-46A0-BDA3-0EE7B66F7291}" type="parTrans" cxnId="{78D040A9-5F52-4D9B-B93E-BACD2B4EC41D}">
      <dgm:prSet/>
      <dgm:spPr/>
      <dgm:t>
        <a:bodyPr/>
        <a:lstStyle/>
        <a:p>
          <a:endParaRPr lang="ru-RU"/>
        </a:p>
      </dgm:t>
    </dgm:pt>
    <dgm:pt modelId="{B31E72F3-4D2F-4455-9557-A113A36D9A08}" type="sibTrans" cxnId="{78D040A9-5F52-4D9B-B93E-BACD2B4EC41D}">
      <dgm:prSet/>
      <dgm:spPr/>
      <dgm:t>
        <a:bodyPr/>
        <a:lstStyle/>
        <a:p>
          <a:endParaRPr lang="ru-RU"/>
        </a:p>
      </dgm:t>
    </dgm:pt>
    <dgm:pt modelId="{69125424-BF15-49D3-A06C-7B410635020D}">
      <dgm:prSet phldrT="[Текст]"/>
      <dgm:spPr/>
      <dgm:t>
        <a:bodyPr/>
        <a:lstStyle/>
        <a:p>
          <a:r>
            <a:rPr lang="ru-RU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Подростки</a:t>
          </a:r>
          <a:endParaRPr lang="ru-RU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FAC7B0-3EE4-4CDC-9ECE-662853790829}" type="parTrans" cxnId="{06C55158-1E53-49AC-8C0E-6C37BAA4D1E0}">
      <dgm:prSet/>
      <dgm:spPr/>
      <dgm:t>
        <a:bodyPr/>
        <a:lstStyle/>
        <a:p>
          <a:endParaRPr lang="ru-RU"/>
        </a:p>
      </dgm:t>
    </dgm:pt>
    <dgm:pt modelId="{8948D9B0-D8D9-42AD-BB21-61B316BB478F}" type="sibTrans" cxnId="{06C55158-1E53-49AC-8C0E-6C37BAA4D1E0}">
      <dgm:prSet/>
      <dgm:spPr/>
      <dgm:t>
        <a:bodyPr/>
        <a:lstStyle/>
        <a:p>
          <a:endParaRPr lang="ru-RU"/>
        </a:p>
      </dgm:t>
    </dgm:pt>
    <dgm:pt modelId="{986A7F3D-ACAD-4CDD-95D2-A4EC4CC24EBD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Взрослые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5EB224-F035-47F5-A0AF-56A532CB3415}" type="parTrans" cxnId="{A5309384-DC5D-4D8C-88DF-D8AF15DB6AC6}">
      <dgm:prSet/>
      <dgm:spPr/>
      <dgm:t>
        <a:bodyPr/>
        <a:lstStyle/>
        <a:p>
          <a:endParaRPr lang="ru-RU"/>
        </a:p>
      </dgm:t>
    </dgm:pt>
    <dgm:pt modelId="{B1A53AC6-A372-4566-93FC-042434A422A3}" type="sibTrans" cxnId="{A5309384-DC5D-4D8C-88DF-D8AF15DB6AC6}">
      <dgm:prSet/>
      <dgm:spPr/>
      <dgm:t>
        <a:bodyPr/>
        <a:lstStyle/>
        <a:p>
          <a:endParaRPr lang="ru-RU"/>
        </a:p>
      </dgm:t>
    </dgm:pt>
    <dgm:pt modelId="{13472901-A68A-48B9-B0D9-071A5561815B}">
      <dgm:prSet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9D8AB589-91D6-41D3-974C-67A8DF490104}" type="parTrans" cxnId="{F4100DD6-2229-45D8-8364-AC65D9A2DA92}">
      <dgm:prSet/>
      <dgm:spPr/>
      <dgm:t>
        <a:bodyPr/>
        <a:lstStyle/>
        <a:p>
          <a:endParaRPr lang="ru-RU"/>
        </a:p>
      </dgm:t>
    </dgm:pt>
    <dgm:pt modelId="{85F5D128-1676-4083-A532-023024738D74}" type="sibTrans" cxnId="{F4100DD6-2229-45D8-8364-AC65D9A2DA92}">
      <dgm:prSet/>
      <dgm:spPr/>
      <dgm:t>
        <a:bodyPr/>
        <a:lstStyle/>
        <a:p>
          <a:endParaRPr lang="ru-RU"/>
        </a:p>
      </dgm:t>
    </dgm:pt>
    <dgm:pt modelId="{DA31AF36-7445-4B18-AEE2-89CB3110B47C}">
      <dgm:prSet/>
      <dgm:spPr/>
      <dgm:t>
        <a:bodyPr/>
        <a:lstStyle/>
        <a:p>
          <a:r>
            <a:rPr lang="ru-RU" dirty="0" smtClean="0"/>
            <a:t>Воспитатели</a:t>
          </a:r>
          <a:endParaRPr lang="ru-RU" dirty="0"/>
        </a:p>
      </dgm:t>
    </dgm:pt>
    <dgm:pt modelId="{A2FC3107-3E56-465E-933C-8FFB9B5DA077}" type="parTrans" cxnId="{3078ED72-1377-42D2-B136-3EF1B26F9E87}">
      <dgm:prSet/>
      <dgm:spPr/>
      <dgm:t>
        <a:bodyPr/>
        <a:lstStyle/>
        <a:p>
          <a:endParaRPr lang="ru-RU"/>
        </a:p>
      </dgm:t>
    </dgm:pt>
    <dgm:pt modelId="{6AB40C87-4F9D-4E01-8FE4-4D03BFB42030}" type="sibTrans" cxnId="{3078ED72-1377-42D2-B136-3EF1B26F9E87}">
      <dgm:prSet/>
      <dgm:spPr/>
      <dgm:t>
        <a:bodyPr/>
        <a:lstStyle/>
        <a:p>
          <a:endParaRPr lang="ru-RU"/>
        </a:p>
      </dgm:t>
    </dgm:pt>
    <dgm:pt modelId="{465ED64B-25D7-4871-B5FA-E67F41419E0C}">
      <dgm:prSet/>
      <dgm:spPr/>
      <dgm:t>
        <a:bodyPr/>
        <a:lstStyle/>
        <a:p>
          <a:r>
            <a:rPr lang="ru-RU" dirty="0" smtClean="0"/>
            <a:t>Учителя</a:t>
          </a:r>
          <a:endParaRPr lang="ru-RU" dirty="0"/>
        </a:p>
      </dgm:t>
    </dgm:pt>
    <dgm:pt modelId="{606F5DE4-87A0-41EE-9932-57BD0A113662}" type="parTrans" cxnId="{D775BB93-B26C-4DFE-9896-67357AFA33E6}">
      <dgm:prSet/>
      <dgm:spPr/>
      <dgm:t>
        <a:bodyPr/>
        <a:lstStyle/>
        <a:p>
          <a:endParaRPr lang="ru-RU"/>
        </a:p>
      </dgm:t>
    </dgm:pt>
    <dgm:pt modelId="{441126D9-CEEC-4BD0-86F5-799C880C6F31}" type="sibTrans" cxnId="{D775BB93-B26C-4DFE-9896-67357AFA33E6}">
      <dgm:prSet/>
      <dgm:spPr/>
      <dgm:t>
        <a:bodyPr/>
        <a:lstStyle/>
        <a:p>
          <a:endParaRPr lang="ru-RU"/>
        </a:p>
      </dgm:t>
    </dgm:pt>
    <dgm:pt modelId="{B4A98636-6B06-459F-B554-DAF71FB9A486}" type="pres">
      <dgm:prSet presAssocID="{F26B9007-61D8-4DB8-A8BD-8F44D8860D3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FC338A-6579-4F2C-819F-DE5EC3C73C4A}" type="pres">
      <dgm:prSet presAssocID="{F26B9007-61D8-4DB8-A8BD-8F44D8860D3E}" presName="hierFlow" presStyleCnt="0"/>
      <dgm:spPr/>
    </dgm:pt>
    <dgm:pt modelId="{0C06E8AD-7129-46D5-8921-B39BAA26E3B4}" type="pres">
      <dgm:prSet presAssocID="{F26B9007-61D8-4DB8-A8BD-8F44D8860D3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F574C68-9E8F-49EC-B6DE-374C39E7162C}" type="pres">
      <dgm:prSet presAssocID="{21B3B81A-A30C-48D6-8A88-F6752EB87486}" presName="Name17" presStyleCnt="0"/>
      <dgm:spPr/>
    </dgm:pt>
    <dgm:pt modelId="{3C6C73B0-49F7-47B2-9592-F2604221D7A0}" type="pres">
      <dgm:prSet presAssocID="{21B3B81A-A30C-48D6-8A88-F6752EB8748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C9B586-5D6B-450B-B6AA-F023D1FD30B0}" type="pres">
      <dgm:prSet presAssocID="{21B3B81A-A30C-48D6-8A88-F6752EB87486}" presName="hierChild2" presStyleCnt="0"/>
      <dgm:spPr/>
    </dgm:pt>
    <dgm:pt modelId="{90138E27-C52D-4BBD-A196-BD70CAB8A932}" type="pres">
      <dgm:prSet presAssocID="{C6396C3F-D251-46A0-BDA3-0EE7B66F7291}" presName="Name25" presStyleLbl="parChTrans1D2" presStyleIdx="0" presStyleCnt="3"/>
      <dgm:spPr/>
      <dgm:t>
        <a:bodyPr/>
        <a:lstStyle/>
        <a:p>
          <a:endParaRPr lang="ru-RU"/>
        </a:p>
      </dgm:t>
    </dgm:pt>
    <dgm:pt modelId="{2B69FDB7-F88B-477A-A7D0-542E824D7383}" type="pres">
      <dgm:prSet presAssocID="{C6396C3F-D251-46A0-BDA3-0EE7B66F7291}" presName="connTx" presStyleLbl="parChTrans1D2" presStyleIdx="0" presStyleCnt="3"/>
      <dgm:spPr/>
      <dgm:t>
        <a:bodyPr/>
        <a:lstStyle/>
        <a:p>
          <a:endParaRPr lang="ru-RU"/>
        </a:p>
      </dgm:t>
    </dgm:pt>
    <dgm:pt modelId="{E431DB03-D15E-4963-BEC1-DAC40E58EF3C}" type="pres">
      <dgm:prSet presAssocID="{4429E380-9156-481D-8936-E0985610708E}" presName="Name30" presStyleCnt="0"/>
      <dgm:spPr/>
    </dgm:pt>
    <dgm:pt modelId="{D0FB66F9-81ED-4CE0-93D8-D24F09BA797A}" type="pres">
      <dgm:prSet presAssocID="{4429E380-9156-481D-8936-E0985610708E}" presName="level2Shape" presStyleLbl="node2" presStyleIdx="0" presStyleCnt="3"/>
      <dgm:spPr/>
      <dgm:t>
        <a:bodyPr/>
        <a:lstStyle/>
        <a:p>
          <a:endParaRPr lang="ru-RU"/>
        </a:p>
      </dgm:t>
    </dgm:pt>
    <dgm:pt modelId="{A32BA9B1-F3DC-4993-B833-F9ED74D0116B}" type="pres">
      <dgm:prSet presAssocID="{4429E380-9156-481D-8936-E0985610708E}" presName="hierChild3" presStyleCnt="0"/>
      <dgm:spPr/>
    </dgm:pt>
    <dgm:pt modelId="{756B72FE-DEB1-4495-96B2-DBFC17878A44}" type="pres">
      <dgm:prSet presAssocID="{7EFAC7B0-3EE4-4CDC-9ECE-662853790829}" presName="Name25" presStyleLbl="parChTrans1D2" presStyleIdx="1" presStyleCnt="3"/>
      <dgm:spPr/>
      <dgm:t>
        <a:bodyPr/>
        <a:lstStyle/>
        <a:p>
          <a:endParaRPr lang="ru-RU"/>
        </a:p>
      </dgm:t>
    </dgm:pt>
    <dgm:pt modelId="{476AA512-21E6-41A6-BF9D-1C0C826438D5}" type="pres">
      <dgm:prSet presAssocID="{7EFAC7B0-3EE4-4CDC-9ECE-66285379082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E295712-D3B4-41BA-A164-76EE0A2EF2BB}" type="pres">
      <dgm:prSet presAssocID="{69125424-BF15-49D3-A06C-7B410635020D}" presName="Name30" presStyleCnt="0"/>
      <dgm:spPr/>
    </dgm:pt>
    <dgm:pt modelId="{FAEB3407-6D45-4E75-90D6-A5E72A434124}" type="pres">
      <dgm:prSet presAssocID="{69125424-BF15-49D3-A06C-7B410635020D}" presName="level2Shape" presStyleLbl="node2" presStyleIdx="1" presStyleCnt="3"/>
      <dgm:spPr/>
      <dgm:t>
        <a:bodyPr/>
        <a:lstStyle/>
        <a:p>
          <a:endParaRPr lang="ru-RU"/>
        </a:p>
      </dgm:t>
    </dgm:pt>
    <dgm:pt modelId="{C1CC553B-9615-4F5F-92B9-91FFC68807CF}" type="pres">
      <dgm:prSet presAssocID="{69125424-BF15-49D3-A06C-7B410635020D}" presName="hierChild3" presStyleCnt="0"/>
      <dgm:spPr/>
    </dgm:pt>
    <dgm:pt modelId="{F4E03BC0-7358-4F82-919A-076D5AF401DF}" type="pres">
      <dgm:prSet presAssocID="{185EB224-F035-47F5-A0AF-56A532CB3415}" presName="Name25" presStyleLbl="parChTrans1D2" presStyleIdx="2" presStyleCnt="3"/>
      <dgm:spPr/>
      <dgm:t>
        <a:bodyPr/>
        <a:lstStyle/>
        <a:p>
          <a:endParaRPr lang="ru-RU"/>
        </a:p>
      </dgm:t>
    </dgm:pt>
    <dgm:pt modelId="{FE8F3DAF-2C93-4C5F-A01C-CCDBDEED4F8E}" type="pres">
      <dgm:prSet presAssocID="{185EB224-F035-47F5-A0AF-56A532CB3415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AC0C2CE-4342-49A2-8F4F-96DE093DC357}" type="pres">
      <dgm:prSet presAssocID="{986A7F3D-ACAD-4CDD-95D2-A4EC4CC24EBD}" presName="Name30" presStyleCnt="0"/>
      <dgm:spPr/>
    </dgm:pt>
    <dgm:pt modelId="{CF6284BB-AB31-4030-81E8-87BCE3A15450}" type="pres">
      <dgm:prSet presAssocID="{986A7F3D-ACAD-4CDD-95D2-A4EC4CC24EBD}" presName="level2Shape" presStyleLbl="node2" presStyleIdx="2" presStyleCnt="3"/>
      <dgm:spPr/>
      <dgm:t>
        <a:bodyPr/>
        <a:lstStyle/>
        <a:p>
          <a:endParaRPr lang="ru-RU"/>
        </a:p>
      </dgm:t>
    </dgm:pt>
    <dgm:pt modelId="{BCAFA108-6382-4978-89FD-63F094CF963B}" type="pres">
      <dgm:prSet presAssocID="{986A7F3D-ACAD-4CDD-95D2-A4EC4CC24EBD}" presName="hierChild3" presStyleCnt="0"/>
      <dgm:spPr/>
    </dgm:pt>
    <dgm:pt modelId="{86AF8D22-3D97-4852-A5F3-9ADCD6721336}" type="pres">
      <dgm:prSet presAssocID="{9D8AB589-91D6-41D3-974C-67A8DF490104}" presName="Name25" presStyleLbl="parChTrans1D3" presStyleIdx="0" presStyleCnt="3"/>
      <dgm:spPr/>
      <dgm:t>
        <a:bodyPr/>
        <a:lstStyle/>
        <a:p>
          <a:endParaRPr lang="ru-RU"/>
        </a:p>
      </dgm:t>
    </dgm:pt>
    <dgm:pt modelId="{53D3C57C-8013-4433-A0AA-A31BFB487CA6}" type="pres">
      <dgm:prSet presAssocID="{9D8AB589-91D6-41D3-974C-67A8DF490104}" presName="connTx" presStyleLbl="parChTrans1D3" presStyleIdx="0" presStyleCnt="3"/>
      <dgm:spPr/>
      <dgm:t>
        <a:bodyPr/>
        <a:lstStyle/>
        <a:p>
          <a:endParaRPr lang="ru-RU"/>
        </a:p>
      </dgm:t>
    </dgm:pt>
    <dgm:pt modelId="{BFFC776F-10F0-4ACA-A782-DF7B17EB608E}" type="pres">
      <dgm:prSet presAssocID="{13472901-A68A-48B9-B0D9-071A5561815B}" presName="Name30" presStyleCnt="0"/>
      <dgm:spPr/>
    </dgm:pt>
    <dgm:pt modelId="{4ADE7199-1B11-443E-B666-C57957AE62A0}" type="pres">
      <dgm:prSet presAssocID="{13472901-A68A-48B9-B0D9-071A5561815B}" presName="level2Shape" presStyleLbl="node3" presStyleIdx="0" presStyleCnt="3"/>
      <dgm:spPr/>
      <dgm:t>
        <a:bodyPr/>
        <a:lstStyle/>
        <a:p>
          <a:endParaRPr lang="ru-RU"/>
        </a:p>
      </dgm:t>
    </dgm:pt>
    <dgm:pt modelId="{BE41531F-F620-48FD-93E4-570799F03B71}" type="pres">
      <dgm:prSet presAssocID="{13472901-A68A-48B9-B0D9-071A5561815B}" presName="hierChild3" presStyleCnt="0"/>
      <dgm:spPr/>
    </dgm:pt>
    <dgm:pt modelId="{91E182FD-B7BF-48C3-8D8F-05E1551A523A}" type="pres">
      <dgm:prSet presAssocID="{A2FC3107-3E56-465E-933C-8FFB9B5DA077}" presName="Name25" presStyleLbl="parChTrans1D3" presStyleIdx="1" presStyleCnt="3"/>
      <dgm:spPr/>
      <dgm:t>
        <a:bodyPr/>
        <a:lstStyle/>
        <a:p>
          <a:endParaRPr lang="ru-RU"/>
        </a:p>
      </dgm:t>
    </dgm:pt>
    <dgm:pt modelId="{265495F3-F6FE-45FC-91C7-87CE6158D51D}" type="pres">
      <dgm:prSet presAssocID="{A2FC3107-3E56-465E-933C-8FFB9B5DA077}" presName="connTx" presStyleLbl="parChTrans1D3" presStyleIdx="1" presStyleCnt="3"/>
      <dgm:spPr/>
      <dgm:t>
        <a:bodyPr/>
        <a:lstStyle/>
        <a:p>
          <a:endParaRPr lang="ru-RU"/>
        </a:p>
      </dgm:t>
    </dgm:pt>
    <dgm:pt modelId="{D80FC847-D1C7-4B08-BB7A-CA08E85E4B92}" type="pres">
      <dgm:prSet presAssocID="{DA31AF36-7445-4B18-AEE2-89CB3110B47C}" presName="Name30" presStyleCnt="0"/>
      <dgm:spPr/>
    </dgm:pt>
    <dgm:pt modelId="{F3CCEAA6-1B9C-4BA4-A8F6-BDE7AE5C73D0}" type="pres">
      <dgm:prSet presAssocID="{DA31AF36-7445-4B18-AEE2-89CB3110B47C}" presName="level2Shape" presStyleLbl="node3" presStyleIdx="1" presStyleCnt="3"/>
      <dgm:spPr/>
      <dgm:t>
        <a:bodyPr/>
        <a:lstStyle/>
        <a:p>
          <a:endParaRPr lang="ru-RU"/>
        </a:p>
      </dgm:t>
    </dgm:pt>
    <dgm:pt modelId="{78D041AD-44FA-49A1-AF91-66360C07038C}" type="pres">
      <dgm:prSet presAssocID="{DA31AF36-7445-4B18-AEE2-89CB3110B47C}" presName="hierChild3" presStyleCnt="0"/>
      <dgm:spPr/>
    </dgm:pt>
    <dgm:pt modelId="{8C810600-5B0A-4329-AD59-7F75ED169CDC}" type="pres">
      <dgm:prSet presAssocID="{606F5DE4-87A0-41EE-9932-57BD0A113662}" presName="Name25" presStyleLbl="parChTrans1D3" presStyleIdx="2" presStyleCnt="3"/>
      <dgm:spPr/>
      <dgm:t>
        <a:bodyPr/>
        <a:lstStyle/>
        <a:p>
          <a:endParaRPr lang="ru-RU"/>
        </a:p>
      </dgm:t>
    </dgm:pt>
    <dgm:pt modelId="{C58776CA-A7A4-46F6-84E9-6B3734614C20}" type="pres">
      <dgm:prSet presAssocID="{606F5DE4-87A0-41EE-9932-57BD0A113662}" presName="connTx" presStyleLbl="parChTrans1D3" presStyleIdx="2" presStyleCnt="3"/>
      <dgm:spPr/>
      <dgm:t>
        <a:bodyPr/>
        <a:lstStyle/>
        <a:p>
          <a:endParaRPr lang="ru-RU"/>
        </a:p>
      </dgm:t>
    </dgm:pt>
    <dgm:pt modelId="{2B3FB188-8231-4DCF-A081-72135F534A91}" type="pres">
      <dgm:prSet presAssocID="{465ED64B-25D7-4871-B5FA-E67F41419E0C}" presName="Name30" presStyleCnt="0"/>
      <dgm:spPr/>
    </dgm:pt>
    <dgm:pt modelId="{EAA2823B-F032-457B-99A8-FA8E14AA018E}" type="pres">
      <dgm:prSet presAssocID="{465ED64B-25D7-4871-B5FA-E67F41419E0C}" presName="level2Shape" presStyleLbl="node3" presStyleIdx="2" presStyleCnt="3"/>
      <dgm:spPr/>
      <dgm:t>
        <a:bodyPr/>
        <a:lstStyle/>
        <a:p>
          <a:endParaRPr lang="ru-RU"/>
        </a:p>
      </dgm:t>
    </dgm:pt>
    <dgm:pt modelId="{AD000240-B939-4FF7-8EA4-6777E2DA9E1A}" type="pres">
      <dgm:prSet presAssocID="{465ED64B-25D7-4871-B5FA-E67F41419E0C}" presName="hierChild3" presStyleCnt="0"/>
      <dgm:spPr/>
    </dgm:pt>
    <dgm:pt modelId="{BCC711F8-5C95-4C35-9615-50F8ED5A07E1}" type="pres">
      <dgm:prSet presAssocID="{F26B9007-61D8-4DB8-A8BD-8F44D8860D3E}" presName="bgShapesFlow" presStyleCnt="0"/>
      <dgm:spPr/>
    </dgm:pt>
  </dgm:ptLst>
  <dgm:cxnLst>
    <dgm:cxn modelId="{60E1927E-0A64-4065-8D5A-A9CC110894BF}" type="presOf" srcId="{A2FC3107-3E56-465E-933C-8FFB9B5DA077}" destId="{91E182FD-B7BF-48C3-8D8F-05E1551A523A}" srcOrd="0" destOrd="0" presId="urn:microsoft.com/office/officeart/2005/8/layout/hierarchy5"/>
    <dgm:cxn modelId="{0BB6CBA4-744F-4F2B-9023-A86BE9818EC7}" type="presOf" srcId="{69125424-BF15-49D3-A06C-7B410635020D}" destId="{FAEB3407-6D45-4E75-90D6-A5E72A434124}" srcOrd="0" destOrd="0" presId="urn:microsoft.com/office/officeart/2005/8/layout/hierarchy5"/>
    <dgm:cxn modelId="{33C9007C-96A4-4DE5-8E17-3434F1C4A31C}" type="presOf" srcId="{465ED64B-25D7-4871-B5FA-E67F41419E0C}" destId="{EAA2823B-F032-457B-99A8-FA8E14AA018E}" srcOrd="0" destOrd="0" presId="urn:microsoft.com/office/officeart/2005/8/layout/hierarchy5"/>
    <dgm:cxn modelId="{1AE43FD1-4D19-4922-9FA0-1DD0635A5C05}" type="presOf" srcId="{F26B9007-61D8-4DB8-A8BD-8F44D8860D3E}" destId="{B4A98636-6B06-459F-B554-DAF71FB9A486}" srcOrd="0" destOrd="0" presId="urn:microsoft.com/office/officeart/2005/8/layout/hierarchy5"/>
    <dgm:cxn modelId="{06C55158-1E53-49AC-8C0E-6C37BAA4D1E0}" srcId="{21B3B81A-A30C-48D6-8A88-F6752EB87486}" destId="{69125424-BF15-49D3-A06C-7B410635020D}" srcOrd="1" destOrd="0" parTransId="{7EFAC7B0-3EE4-4CDC-9ECE-662853790829}" sibTransId="{8948D9B0-D8D9-42AD-BB21-61B316BB478F}"/>
    <dgm:cxn modelId="{DB7BA3B9-7EC4-4258-8562-52B07F76A2F0}" type="presOf" srcId="{986A7F3D-ACAD-4CDD-95D2-A4EC4CC24EBD}" destId="{CF6284BB-AB31-4030-81E8-87BCE3A15450}" srcOrd="0" destOrd="0" presId="urn:microsoft.com/office/officeart/2005/8/layout/hierarchy5"/>
    <dgm:cxn modelId="{F4100DD6-2229-45D8-8364-AC65D9A2DA92}" srcId="{986A7F3D-ACAD-4CDD-95D2-A4EC4CC24EBD}" destId="{13472901-A68A-48B9-B0D9-071A5561815B}" srcOrd="0" destOrd="0" parTransId="{9D8AB589-91D6-41D3-974C-67A8DF490104}" sibTransId="{85F5D128-1676-4083-A532-023024738D74}"/>
    <dgm:cxn modelId="{3078ED72-1377-42D2-B136-3EF1B26F9E87}" srcId="{986A7F3D-ACAD-4CDD-95D2-A4EC4CC24EBD}" destId="{DA31AF36-7445-4B18-AEE2-89CB3110B47C}" srcOrd="1" destOrd="0" parTransId="{A2FC3107-3E56-465E-933C-8FFB9B5DA077}" sibTransId="{6AB40C87-4F9D-4E01-8FE4-4D03BFB42030}"/>
    <dgm:cxn modelId="{B2004A26-9268-4EBB-854D-E19C12658948}" type="presOf" srcId="{606F5DE4-87A0-41EE-9932-57BD0A113662}" destId="{C58776CA-A7A4-46F6-84E9-6B3734614C20}" srcOrd="1" destOrd="0" presId="urn:microsoft.com/office/officeart/2005/8/layout/hierarchy5"/>
    <dgm:cxn modelId="{5989950D-5258-479D-9450-D470953B870B}" type="presOf" srcId="{C6396C3F-D251-46A0-BDA3-0EE7B66F7291}" destId="{2B69FDB7-F88B-477A-A7D0-542E824D7383}" srcOrd="1" destOrd="0" presId="urn:microsoft.com/office/officeart/2005/8/layout/hierarchy5"/>
    <dgm:cxn modelId="{0D3C8A7C-46FE-4207-9E94-5B51AC2510A4}" type="presOf" srcId="{A2FC3107-3E56-465E-933C-8FFB9B5DA077}" destId="{265495F3-F6FE-45FC-91C7-87CE6158D51D}" srcOrd="1" destOrd="0" presId="urn:microsoft.com/office/officeart/2005/8/layout/hierarchy5"/>
    <dgm:cxn modelId="{A5309384-DC5D-4D8C-88DF-D8AF15DB6AC6}" srcId="{21B3B81A-A30C-48D6-8A88-F6752EB87486}" destId="{986A7F3D-ACAD-4CDD-95D2-A4EC4CC24EBD}" srcOrd="2" destOrd="0" parTransId="{185EB224-F035-47F5-A0AF-56A532CB3415}" sibTransId="{B1A53AC6-A372-4566-93FC-042434A422A3}"/>
    <dgm:cxn modelId="{1A4C9A5A-EB8D-45AD-B71B-B7FD897F0F5D}" type="presOf" srcId="{7EFAC7B0-3EE4-4CDC-9ECE-662853790829}" destId="{756B72FE-DEB1-4495-96B2-DBFC17878A44}" srcOrd="0" destOrd="0" presId="urn:microsoft.com/office/officeart/2005/8/layout/hierarchy5"/>
    <dgm:cxn modelId="{8CBEFF32-6720-4799-BB9C-DD00EDEDE446}" type="presOf" srcId="{185EB224-F035-47F5-A0AF-56A532CB3415}" destId="{F4E03BC0-7358-4F82-919A-076D5AF401DF}" srcOrd="0" destOrd="0" presId="urn:microsoft.com/office/officeart/2005/8/layout/hierarchy5"/>
    <dgm:cxn modelId="{2B5D7BE0-CDA4-45FF-9362-799050CAC9E3}" type="presOf" srcId="{606F5DE4-87A0-41EE-9932-57BD0A113662}" destId="{8C810600-5B0A-4329-AD59-7F75ED169CDC}" srcOrd="0" destOrd="0" presId="urn:microsoft.com/office/officeart/2005/8/layout/hierarchy5"/>
    <dgm:cxn modelId="{D7E9D92F-4DEA-4FF1-8050-07084E6FC0C9}" type="presOf" srcId="{9D8AB589-91D6-41D3-974C-67A8DF490104}" destId="{86AF8D22-3D97-4852-A5F3-9ADCD6721336}" srcOrd="0" destOrd="0" presId="urn:microsoft.com/office/officeart/2005/8/layout/hierarchy5"/>
    <dgm:cxn modelId="{1979B32C-6540-4438-9E4D-C83E0ACE711C}" type="presOf" srcId="{DA31AF36-7445-4B18-AEE2-89CB3110B47C}" destId="{F3CCEAA6-1B9C-4BA4-A8F6-BDE7AE5C73D0}" srcOrd="0" destOrd="0" presId="urn:microsoft.com/office/officeart/2005/8/layout/hierarchy5"/>
    <dgm:cxn modelId="{D775BB93-B26C-4DFE-9896-67357AFA33E6}" srcId="{986A7F3D-ACAD-4CDD-95D2-A4EC4CC24EBD}" destId="{465ED64B-25D7-4871-B5FA-E67F41419E0C}" srcOrd="2" destOrd="0" parTransId="{606F5DE4-87A0-41EE-9932-57BD0A113662}" sibTransId="{441126D9-CEEC-4BD0-86F5-799C880C6F31}"/>
    <dgm:cxn modelId="{D024B70C-41DB-49FD-AA32-76BB822A75A1}" srcId="{F26B9007-61D8-4DB8-A8BD-8F44D8860D3E}" destId="{21B3B81A-A30C-48D6-8A88-F6752EB87486}" srcOrd="0" destOrd="0" parTransId="{F27316EE-6DC9-465E-9DE8-9741E561B481}" sibTransId="{C011074C-A39D-48A5-87A5-6E8A4ED0028F}"/>
    <dgm:cxn modelId="{92AC5C6A-DCE5-48A8-B109-6F24AE9E989E}" type="presOf" srcId="{7EFAC7B0-3EE4-4CDC-9ECE-662853790829}" destId="{476AA512-21E6-41A6-BF9D-1C0C826438D5}" srcOrd="1" destOrd="0" presId="urn:microsoft.com/office/officeart/2005/8/layout/hierarchy5"/>
    <dgm:cxn modelId="{F1EF337E-131C-4F7A-B34D-CF2817673578}" type="presOf" srcId="{4429E380-9156-481D-8936-E0985610708E}" destId="{D0FB66F9-81ED-4CE0-93D8-D24F09BA797A}" srcOrd="0" destOrd="0" presId="urn:microsoft.com/office/officeart/2005/8/layout/hierarchy5"/>
    <dgm:cxn modelId="{213BEB59-08E1-4994-93C9-5712E83ECA93}" type="presOf" srcId="{9D8AB589-91D6-41D3-974C-67A8DF490104}" destId="{53D3C57C-8013-4433-A0AA-A31BFB487CA6}" srcOrd="1" destOrd="0" presId="urn:microsoft.com/office/officeart/2005/8/layout/hierarchy5"/>
    <dgm:cxn modelId="{1260E089-CCEF-4C71-A441-B32B6FA300E6}" type="presOf" srcId="{13472901-A68A-48B9-B0D9-071A5561815B}" destId="{4ADE7199-1B11-443E-B666-C57957AE62A0}" srcOrd="0" destOrd="0" presId="urn:microsoft.com/office/officeart/2005/8/layout/hierarchy5"/>
    <dgm:cxn modelId="{95F94786-C41E-4D6E-996A-A3A927A2E246}" type="presOf" srcId="{C6396C3F-D251-46A0-BDA3-0EE7B66F7291}" destId="{90138E27-C52D-4BBD-A196-BD70CAB8A932}" srcOrd="0" destOrd="0" presId="urn:microsoft.com/office/officeart/2005/8/layout/hierarchy5"/>
    <dgm:cxn modelId="{78D040A9-5F52-4D9B-B93E-BACD2B4EC41D}" srcId="{21B3B81A-A30C-48D6-8A88-F6752EB87486}" destId="{4429E380-9156-481D-8936-E0985610708E}" srcOrd="0" destOrd="0" parTransId="{C6396C3F-D251-46A0-BDA3-0EE7B66F7291}" sibTransId="{B31E72F3-4D2F-4455-9557-A113A36D9A08}"/>
    <dgm:cxn modelId="{400C7115-2E2E-4C92-9DD1-9C3E14CF5F35}" type="presOf" srcId="{21B3B81A-A30C-48D6-8A88-F6752EB87486}" destId="{3C6C73B0-49F7-47B2-9592-F2604221D7A0}" srcOrd="0" destOrd="0" presId="urn:microsoft.com/office/officeart/2005/8/layout/hierarchy5"/>
    <dgm:cxn modelId="{C8F086E0-D2E5-4EFA-8DA2-6AFFC60BBF38}" type="presOf" srcId="{185EB224-F035-47F5-A0AF-56A532CB3415}" destId="{FE8F3DAF-2C93-4C5F-A01C-CCDBDEED4F8E}" srcOrd="1" destOrd="0" presId="urn:microsoft.com/office/officeart/2005/8/layout/hierarchy5"/>
    <dgm:cxn modelId="{F886E5EF-EFD9-4D41-B4B2-25DC63E28B1E}" type="presParOf" srcId="{B4A98636-6B06-459F-B554-DAF71FB9A486}" destId="{8EFC338A-6579-4F2C-819F-DE5EC3C73C4A}" srcOrd="0" destOrd="0" presId="urn:microsoft.com/office/officeart/2005/8/layout/hierarchy5"/>
    <dgm:cxn modelId="{9D17A813-0FF3-4441-9CB5-FA9ADE425768}" type="presParOf" srcId="{8EFC338A-6579-4F2C-819F-DE5EC3C73C4A}" destId="{0C06E8AD-7129-46D5-8921-B39BAA26E3B4}" srcOrd="0" destOrd="0" presId="urn:microsoft.com/office/officeart/2005/8/layout/hierarchy5"/>
    <dgm:cxn modelId="{B04D93F6-8351-4990-896F-2D751D71D365}" type="presParOf" srcId="{0C06E8AD-7129-46D5-8921-B39BAA26E3B4}" destId="{FF574C68-9E8F-49EC-B6DE-374C39E7162C}" srcOrd="0" destOrd="0" presId="urn:microsoft.com/office/officeart/2005/8/layout/hierarchy5"/>
    <dgm:cxn modelId="{91F06F8F-4FAB-41DA-83FB-2BCF63FA91BB}" type="presParOf" srcId="{FF574C68-9E8F-49EC-B6DE-374C39E7162C}" destId="{3C6C73B0-49F7-47B2-9592-F2604221D7A0}" srcOrd="0" destOrd="0" presId="urn:microsoft.com/office/officeart/2005/8/layout/hierarchy5"/>
    <dgm:cxn modelId="{E746648E-FAB4-4011-A938-EA2FE99562A2}" type="presParOf" srcId="{FF574C68-9E8F-49EC-B6DE-374C39E7162C}" destId="{AEC9B586-5D6B-450B-B6AA-F023D1FD30B0}" srcOrd="1" destOrd="0" presId="urn:microsoft.com/office/officeart/2005/8/layout/hierarchy5"/>
    <dgm:cxn modelId="{B96C3B0A-4F14-4F34-BFB1-4414E71C94BC}" type="presParOf" srcId="{AEC9B586-5D6B-450B-B6AA-F023D1FD30B0}" destId="{90138E27-C52D-4BBD-A196-BD70CAB8A932}" srcOrd="0" destOrd="0" presId="urn:microsoft.com/office/officeart/2005/8/layout/hierarchy5"/>
    <dgm:cxn modelId="{B531839E-BAB2-4C1E-AD71-AAC67A32BA59}" type="presParOf" srcId="{90138E27-C52D-4BBD-A196-BD70CAB8A932}" destId="{2B69FDB7-F88B-477A-A7D0-542E824D7383}" srcOrd="0" destOrd="0" presId="urn:microsoft.com/office/officeart/2005/8/layout/hierarchy5"/>
    <dgm:cxn modelId="{9037A79B-DD76-4EEC-88CC-1A79C7B2C77A}" type="presParOf" srcId="{AEC9B586-5D6B-450B-B6AA-F023D1FD30B0}" destId="{E431DB03-D15E-4963-BEC1-DAC40E58EF3C}" srcOrd="1" destOrd="0" presId="urn:microsoft.com/office/officeart/2005/8/layout/hierarchy5"/>
    <dgm:cxn modelId="{DDD9A5B8-55DA-45DC-A15E-24D56DE5EAA8}" type="presParOf" srcId="{E431DB03-D15E-4963-BEC1-DAC40E58EF3C}" destId="{D0FB66F9-81ED-4CE0-93D8-D24F09BA797A}" srcOrd="0" destOrd="0" presId="urn:microsoft.com/office/officeart/2005/8/layout/hierarchy5"/>
    <dgm:cxn modelId="{4E1D0EAC-BDE6-4ED3-9A1F-C7D7AB8345E8}" type="presParOf" srcId="{E431DB03-D15E-4963-BEC1-DAC40E58EF3C}" destId="{A32BA9B1-F3DC-4993-B833-F9ED74D0116B}" srcOrd="1" destOrd="0" presId="urn:microsoft.com/office/officeart/2005/8/layout/hierarchy5"/>
    <dgm:cxn modelId="{06B47B77-CE7D-4AE2-B018-F68FDC4E6D98}" type="presParOf" srcId="{AEC9B586-5D6B-450B-B6AA-F023D1FD30B0}" destId="{756B72FE-DEB1-4495-96B2-DBFC17878A44}" srcOrd="2" destOrd="0" presId="urn:microsoft.com/office/officeart/2005/8/layout/hierarchy5"/>
    <dgm:cxn modelId="{AFD1962E-C983-47AB-9BF7-D030234707A1}" type="presParOf" srcId="{756B72FE-DEB1-4495-96B2-DBFC17878A44}" destId="{476AA512-21E6-41A6-BF9D-1C0C826438D5}" srcOrd="0" destOrd="0" presId="urn:microsoft.com/office/officeart/2005/8/layout/hierarchy5"/>
    <dgm:cxn modelId="{6BBF14E2-4028-4744-B02E-D91FA651DE1E}" type="presParOf" srcId="{AEC9B586-5D6B-450B-B6AA-F023D1FD30B0}" destId="{DE295712-D3B4-41BA-A164-76EE0A2EF2BB}" srcOrd="3" destOrd="0" presId="urn:microsoft.com/office/officeart/2005/8/layout/hierarchy5"/>
    <dgm:cxn modelId="{28BFBD62-95D8-4696-9B0B-F3071796DCA8}" type="presParOf" srcId="{DE295712-D3B4-41BA-A164-76EE0A2EF2BB}" destId="{FAEB3407-6D45-4E75-90D6-A5E72A434124}" srcOrd="0" destOrd="0" presId="urn:microsoft.com/office/officeart/2005/8/layout/hierarchy5"/>
    <dgm:cxn modelId="{29DD48A6-DD57-4276-9FDA-A2BFB64F2FD1}" type="presParOf" srcId="{DE295712-D3B4-41BA-A164-76EE0A2EF2BB}" destId="{C1CC553B-9615-4F5F-92B9-91FFC68807CF}" srcOrd="1" destOrd="0" presId="urn:microsoft.com/office/officeart/2005/8/layout/hierarchy5"/>
    <dgm:cxn modelId="{B8D358A9-0CAC-4AFB-B953-B52026973A55}" type="presParOf" srcId="{AEC9B586-5D6B-450B-B6AA-F023D1FD30B0}" destId="{F4E03BC0-7358-4F82-919A-076D5AF401DF}" srcOrd="4" destOrd="0" presId="urn:microsoft.com/office/officeart/2005/8/layout/hierarchy5"/>
    <dgm:cxn modelId="{91D966D8-DFAE-4303-A77D-B5F81DC9B08B}" type="presParOf" srcId="{F4E03BC0-7358-4F82-919A-076D5AF401DF}" destId="{FE8F3DAF-2C93-4C5F-A01C-CCDBDEED4F8E}" srcOrd="0" destOrd="0" presId="urn:microsoft.com/office/officeart/2005/8/layout/hierarchy5"/>
    <dgm:cxn modelId="{34693AF7-9CD0-49B5-A760-BAAC4F32C885}" type="presParOf" srcId="{AEC9B586-5D6B-450B-B6AA-F023D1FD30B0}" destId="{BAC0C2CE-4342-49A2-8F4F-96DE093DC357}" srcOrd="5" destOrd="0" presId="urn:microsoft.com/office/officeart/2005/8/layout/hierarchy5"/>
    <dgm:cxn modelId="{5A5C933A-7CA3-44C8-BEE1-E246182D9A4D}" type="presParOf" srcId="{BAC0C2CE-4342-49A2-8F4F-96DE093DC357}" destId="{CF6284BB-AB31-4030-81E8-87BCE3A15450}" srcOrd="0" destOrd="0" presId="urn:microsoft.com/office/officeart/2005/8/layout/hierarchy5"/>
    <dgm:cxn modelId="{9B77E377-F4E8-4651-87DD-D093CEAD8B13}" type="presParOf" srcId="{BAC0C2CE-4342-49A2-8F4F-96DE093DC357}" destId="{BCAFA108-6382-4978-89FD-63F094CF963B}" srcOrd="1" destOrd="0" presId="urn:microsoft.com/office/officeart/2005/8/layout/hierarchy5"/>
    <dgm:cxn modelId="{18D3A9F0-4DF5-425D-993C-9479B25407CA}" type="presParOf" srcId="{BCAFA108-6382-4978-89FD-63F094CF963B}" destId="{86AF8D22-3D97-4852-A5F3-9ADCD6721336}" srcOrd="0" destOrd="0" presId="urn:microsoft.com/office/officeart/2005/8/layout/hierarchy5"/>
    <dgm:cxn modelId="{9A508822-ACBA-451D-A931-11435D335572}" type="presParOf" srcId="{86AF8D22-3D97-4852-A5F3-9ADCD6721336}" destId="{53D3C57C-8013-4433-A0AA-A31BFB487CA6}" srcOrd="0" destOrd="0" presId="urn:microsoft.com/office/officeart/2005/8/layout/hierarchy5"/>
    <dgm:cxn modelId="{DB027023-F57A-447E-BE69-5E3F80C7E223}" type="presParOf" srcId="{BCAFA108-6382-4978-89FD-63F094CF963B}" destId="{BFFC776F-10F0-4ACA-A782-DF7B17EB608E}" srcOrd="1" destOrd="0" presId="urn:microsoft.com/office/officeart/2005/8/layout/hierarchy5"/>
    <dgm:cxn modelId="{7A7EA45A-08FD-47B1-BF1D-B660C6A4BA29}" type="presParOf" srcId="{BFFC776F-10F0-4ACA-A782-DF7B17EB608E}" destId="{4ADE7199-1B11-443E-B666-C57957AE62A0}" srcOrd="0" destOrd="0" presId="urn:microsoft.com/office/officeart/2005/8/layout/hierarchy5"/>
    <dgm:cxn modelId="{F741C540-9E51-459B-A893-23A7EE69BC60}" type="presParOf" srcId="{BFFC776F-10F0-4ACA-A782-DF7B17EB608E}" destId="{BE41531F-F620-48FD-93E4-570799F03B71}" srcOrd="1" destOrd="0" presId="urn:microsoft.com/office/officeart/2005/8/layout/hierarchy5"/>
    <dgm:cxn modelId="{068B7A90-C9B9-467B-B9B9-8B16C4430B6B}" type="presParOf" srcId="{BCAFA108-6382-4978-89FD-63F094CF963B}" destId="{91E182FD-B7BF-48C3-8D8F-05E1551A523A}" srcOrd="2" destOrd="0" presId="urn:microsoft.com/office/officeart/2005/8/layout/hierarchy5"/>
    <dgm:cxn modelId="{BEEF5B3A-7DDC-4CDB-9236-F93271E2A4C9}" type="presParOf" srcId="{91E182FD-B7BF-48C3-8D8F-05E1551A523A}" destId="{265495F3-F6FE-45FC-91C7-87CE6158D51D}" srcOrd="0" destOrd="0" presId="urn:microsoft.com/office/officeart/2005/8/layout/hierarchy5"/>
    <dgm:cxn modelId="{12ACBCFF-E929-49AF-ACAD-A733130BB149}" type="presParOf" srcId="{BCAFA108-6382-4978-89FD-63F094CF963B}" destId="{D80FC847-D1C7-4B08-BB7A-CA08E85E4B92}" srcOrd="3" destOrd="0" presId="urn:microsoft.com/office/officeart/2005/8/layout/hierarchy5"/>
    <dgm:cxn modelId="{A7A35E0D-A5B1-4668-8D9E-6CC055B5C403}" type="presParOf" srcId="{D80FC847-D1C7-4B08-BB7A-CA08E85E4B92}" destId="{F3CCEAA6-1B9C-4BA4-A8F6-BDE7AE5C73D0}" srcOrd="0" destOrd="0" presId="urn:microsoft.com/office/officeart/2005/8/layout/hierarchy5"/>
    <dgm:cxn modelId="{C55D8EE3-458F-48DE-BACC-FF3080F81C9E}" type="presParOf" srcId="{D80FC847-D1C7-4B08-BB7A-CA08E85E4B92}" destId="{78D041AD-44FA-49A1-AF91-66360C07038C}" srcOrd="1" destOrd="0" presId="urn:microsoft.com/office/officeart/2005/8/layout/hierarchy5"/>
    <dgm:cxn modelId="{BE8A1638-F41A-4203-8DE3-1A043FA309EF}" type="presParOf" srcId="{BCAFA108-6382-4978-89FD-63F094CF963B}" destId="{8C810600-5B0A-4329-AD59-7F75ED169CDC}" srcOrd="4" destOrd="0" presId="urn:microsoft.com/office/officeart/2005/8/layout/hierarchy5"/>
    <dgm:cxn modelId="{FE092DC5-3E3B-4943-83D6-0AF72FF62360}" type="presParOf" srcId="{8C810600-5B0A-4329-AD59-7F75ED169CDC}" destId="{C58776CA-A7A4-46F6-84E9-6B3734614C20}" srcOrd="0" destOrd="0" presId="urn:microsoft.com/office/officeart/2005/8/layout/hierarchy5"/>
    <dgm:cxn modelId="{9BB2BEAC-DC34-4D15-8782-964D563B38E1}" type="presParOf" srcId="{BCAFA108-6382-4978-89FD-63F094CF963B}" destId="{2B3FB188-8231-4DCF-A081-72135F534A91}" srcOrd="5" destOrd="0" presId="urn:microsoft.com/office/officeart/2005/8/layout/hierarchy5"/>
    <dgm:cxn modelId="{BB27740D-2463-41C9-A70E-D2E01E3C218C}" type="presParOf" srcId="{2B3FB188-8231-4DCF-A081-72135F534A91}" destId="{EAA2823B-F032-457B-99A8-FA8E14AA018E}" srcOrd="0" destOrd="0" presId="urn:microsoft.com/office/officeart/2005/8/layout/hierarchy5"/>
    <dgm:cxn modelId="{09264E8A-0EC4-421A-8C37-546D35EB9A6B}" type="presParOf" srcId="{2B3FB188-8231-4DCF-A081-72135F534A91}" destId="{AD000240-B939-4FF7-8EA4-6777E2DA9E1A}" srcOrd="1" destOrd="0" presId="urn:microsoft.com/office/officeart/2005/8/layout/hierarchy5"/>
    <dgm:cxn modelId="{A174C6FD-BAB3-473D-8785-75782644F754}" type="presParOf" srcId="{B4A98636-6B06-459F-B554-DAF71FB9A486}" destId="{BCC711F8-5C95-4C35-9615-50F8ED5A07E1}" srcOrd="1" destOrd="0" presId="urn:microsoft.com/office/officeart/2005/8/layout/hierarchy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F7A42E-BEAF-476E-8CB8-95442EEB773E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018C349D-8C2F-4C8F-8C8A-E29A5A84ADA8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CCCC"/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cene3d>
            <a:camera prst="orthographicFront"/>
            <a:lightRig rig="threePt" dir="t"/>
          </a:scene3d>
          <a:sp3d extrusionH="57150">
            <a:bevelT w="82550" h="38100" prst="coolSlant"/>
          </a:sp3d>
        </a:bodyPr>
        <a:lstStyle/>
        <a:p>
          <a:r>
            <a:rPr lang="ru-RU" sz="2000" b="1" u="sng" dirty="0" smtClean="0">
              <a:ln>
                <a:solidFill>
                  <a:srgbClr val="990099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География</a:t>
          </a:r>
          <a:endParaRPr lang="ru-RU" sz="2000" b="1" u="sng" dirty="0">
            <a:ln>
              <a:solidFill>
                <a:srgbClr val="990099"/>
              </a:solidFill>
            </a:ln>
            <a:solidFill>
              <a:srgbClr val="FF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98B361-DAF3-43F5-B0E6-28E9F8D07577}" type="parTrans" cxnId="{3D4F24DA-1426-4C0A-AD25-DB0CC520BA3C}">
      <dgm:prSet/>
      <dgm:spPr/>
      <dgm:t>
        <a:bodyPr/>
        <a:lstStyle/>
        <a:p>
          <a:endParaRPr lang="ru-RU"/>
        </a:p>
      </dgm:t>
    </dgm:pt>
    <dgm:pt modelId="{BC6FE0D4-A2A6-4384-861A-A226A64E3C68}" type="sibTrans" cxnId="{3D4F24DA-1426-4C0A-AD25-DB0CC520BA3C}">
      <dgm:prSet/>
      <dgm:spPr>
        <a:solidFill>
          <a:srgbClr val="FFCCCC"/>
        </a:solidFill>
      </dgm:spPr>
      <dgm:t>
        <a:bodyPr/>
        <a:lstStyle/>
        <a:p>
          <a:endParaRPr lang="ru-RU"/>
        </a:p>
      </dgm:t>
    </dgm:pt>
    <dgm:pt modelId="{BFFC5A33-EB67-4578-B853-D1E184FA047D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CCCC"/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</a:gra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b="1" dirty="0" smtClean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Ближнее зарубежье</a:t>
          </a:r>
          <a:endParaRPr lang="ru-RU" sz="1600" b="1" dirty="0">
            <a:solidFill>
              <a:srgbClr val="CC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77E726-93F4-41BD-9CAE-92963DBB758C}" type="parTrans" cxnId="{380FC15A-4A51-443E-9995-6F0551522C76}">
      <dgm:prSet/>
      <dgm:spPr/>
      <dgm:t>
        <a:bodyPr/>
        <a:lstStyle/>
        <a:p>
          <a:endParaRPr lang="ru-RU"/>
        </a:p>
      </dgm:t>
    </dgm:pt>
    <dgm:pt modelId="{C8BEF384-342A-44E1-9455-CCFB77C81C1D}" type="sibTrans" cxnId="{380FC15A-4A51-443E-9995-6F0551522C76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CEA67E93-70D1-4149-897E-0501F8D39DA2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CCCC"/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Россия</a:t>
          </a:r>
          <a:endParaRPr lang="ru-RU" sz="2000" b="1" dirty="0">
            <a:solidFill>
              <a:srgbClr val="99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07ACC8-E02E-4197-B99D-5BA9AE75933D}" type="parTrans" cxnId="{4A13AA98-91CB-4569-A372-071D93FAC9EF}">
      <dgm:prSet/>
      <dgm:spPr/>
      <dgm:t>
        <a:bodyPr/>
        <a:lstStyle/>
        <a:p>
          <a:endParaRPr lang="ru-RU"/>
        </a:p>
      </dgm:t>
    </dgm:pt>
    <dgm:pt modelId="{2ED659AC-42AC-40CE-B10F-6438E19A9CD0}" type="sibTrans" cxnId="{4A13AA98-91CB-4569-A372-071D93FAC9EF}">
      <dgm:prSet/>
      <dgm:spPr>
        <a:solidFill>
          <a:srgbClr val="CCCCFF"/>
        </a:solidFill>
      </dgm:spPr>
      <dgm:t>
        <a:bodyPr/>
        <a:lstStyle/>
        <a:p>
          <a:endParaRPr lang="ru-RU"/>
        </a:p>
      </dgm:t>
    </dgm:pt>
    <dgm:pt modelId="{2FFD79B9-06BE-4D61-AC89-6C7FD5419455}" type="pres">
      <dgm:prSet presAssocID="{BBF7A42E-BEAF-476E-8CB8-95442EEB773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DAB343F-E943-4482-B69A-9CF3DB843EEA}" type="pres">
      <dgm:prSet presAssocID="{018C349D-8C2F-4C8F-8C8A-E29A5A84ADA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6A825-5567-4EEC-8877-D2450D1FE6A2}" type="pres">
      <dgm:prSet presAssocID="{018C349D-8C2F-4C8F-8C8A-E29A5A84ADA8}" presName="gear1srcNode" presStyleLbl="node1" presStyleIdx="0" presStyleCnt="3"/>
      <dgm:spPr/>
      <dgm:t>
        <a:bodyPr/>
        <a:lstStyle/>
        <a:p>
          <a:endParaRPr lang="ru-RU"/>
        </a:p>
      </dgm:t>
    </dgm:pt>
    <dgm:pt modelId="{9AA436CE-D94B-4942-B2B6-25683D0F8166}" type="pres">
      <dgm:prSet presAssocID="{018C349D-8C2F-4C8F-8C8A-E29A5A84ADA8}" presName="gear1dstNode" presStyleLbl="node1" presStyleIdx="0" presStyleCnt="3"/>
      <dgm:spPr/>
      <dgm:t>
        <a:bodyPr/>
        <a:lstStyle/>
        <a:p>
          <a:endParaRPr lang="ru-RU"/>
        </a:p>
      </dgm:t>
    </dgm:pt>
    <dgm:pt modelId="{B410FE95-F148-4D6D-BDD7-BBA4DBC19A6E}" type="pres">
      <dgm:prSet presAssocID="{BFFC5A33-EB67-4578-B853-D1E184FA047D}" presName="gear2" presStyleLbl="node1" presStyleIdx="1" presStyleCnt="3" custScaleX="141923" custScaleY="136923" custLinFactNeighborX="-824" custLinFactNeighborY="-8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90D1A-1A1F-4132-A5AA-3EFCC7555A6A}" type="pres">
      <dgm:prSet presAssocID="{BFFC5A33-EB67-4578-B853-D1E184FA047D}" presName="gear2srcNode" presStyleLbl="node1" presStyleIdx="1" presStyleCnt="3"/>
      <dgm:spPr/>
      <dgm:t>
        <a:bodyPr/>
        <a:lstStyle/>
        <a:p>
          <a:endParaRPr lang="ru-RU"/>
        </a:p>
      </dgm:t>
    </dgm:pt>
    <dgm:pt modelId="{4BB397B6-6A3C-4E29-A7AF-9C028D53DA80}" type="pres">
      <dgm:prSet presAssocID="{BFFC5A33-EB67-4578-B853-D1E184FA047D}" presName="gear2dstNode" presStyleLbl="node1" presStyleIdx="1" presStyleCnt="3"/>
      <dgm:spPr/>
      <dgm:t>
        <a:bodyPr/>
        <a:lstStyle/>
        <a:p>
          <a:endParaRPr lang="ru-RU"/>
        </a:p>
      </dgm:t>
    </dgm:pt>
    <dgm:pt modelId="{196E45B6-CF4D-4DE7-864D-68F668A838D9}" type="pres">
      <dgm:prSet presAssocID="{CEA67E93-70D1-4149-897E-0501F8D39DA2}" presName="gear3" presStyleLbl="node1" presStyleIdx="2" presStyleCnt="3" custLinFactNeighborX="4427" custLinFactNeighborY="-5208"/>
      <dgm:spPr/>
      <dgm:t>
        <a:bodyPr/>
        <a:lstStyle/>
        <a:p>
          <a:endParaRPr lang="ru-RU"/>
        </a:p>
      </dgm:t>
    </dgm:pt>
    <dgm:pt modelId="{B148226F-0FD3-4731-B4DB-AFED3F58D5E9}" type="pres">
      <dgm:prSet presAssocID="{CEA67E93-70D1-4149-897E-0501F8D39DA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E2A48-23F6-4275-BFDA-13FFC0CBEFF8}" type="pres">
      <dgm:prSet presAssocID="{CEA67E93-70D1-4149-897E-0501F8D39DA2}" presName="gear3srcNode" presStyleLbl="node1" presStyleIdx="2" presStyleCnt="3"/>
      <dgm:spPr/>
      <dgm:t>
        <a:bodyPr/>
        <a:lstStyle/>
        <a:p>
          <a:endParaRPr lang="ru-RU"/>
        </a:p>
      </dgm:t>
    </dgm:pt>
    <dgm:pt modelId="{4431875F-A51A-4429-A3B2-7960D6E97BAB}" type="pres">
      <dgm:prSet presAssocID="{CEA67E93-70D1-4149-897E-0501F8D39DA2}" presName="gear3dstNode" presStyleLbl="node1" presStyleIdx="2" presStyleCnt="3"/>
      <dgm:spPr/>
      <dgm:t>
        <a:bodyPr/>
        <a:lstStyle/>
        <a:p>
          <a:endParaRPr lang="ru-RU"/>
        </a:p>
      </dgm:t>
    </dgm:pt>
    <dgm:pt modelId="{86B203F4-54D1-4FB7-8C46-A9F8455EA564}" type="pres">
      <dgm:prSet presAssocID="{BC6FE0D4-A2A6-4384-861A-A226A64E3C68}" presName="connector1" presStyleLbl="sibTrans2D1" presStyleIdx="0" presStyleCnt="3" custAng="336626" custLinFactNeighborX="7299" custLinFactNeighborY="7483"/>
      <dgm:spPr/>
      <dgm:t>
        <a:bodyPr/>
        <a:lstStyle/>
        <a:p>
          <a:endParaRPr lang="ru-RU"/>
        </a:p>
      </dgm:t>
    </dgm:pt>
    <dgm:pt modelId="{5E926D53-6739-41AC-8480-C5CBEAF3711A}" type="pres">
      <dgm:prSet presAssocID="{C8BEF384-342A-44E1-9455-CCFB77C81C1D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7012E094-5930-4611-BAAC-78FF10F3C6A8}" type="pres">
      <dgm:prSet presAssocID="{2ED659AC-42AC-40CE-B10F-6438E19A9CD0}" presName="connector3" presStyleLbl="sibTrans2D1" presStyleIdx="2" presStyleCnt="3" custAng="4459869"/>
      <dgm:spPr/>
      <dgm:t>
        <a:bodyPr/>
        <a:lstStyle/>
        <a:p>
          <a:endParaRPr lang="ru-RU"/>
        </a:p>
      </dgm:t>
    </dgm:pt>
  </dgm:ptLst>
  <dgm:cxnLst>
    <dgm:cxn modelId="{0D77F0FE-441B-4539-B579-7FE861B7C9FC}" type="presOf" srcId="{BFFC5A33-EB67-4578-B853-D1E184FA047D}" destId="{9C090D1A-1A1F-4132-A5AA-3EFCC7555A6A}" srcOrd="1" destOrd="0" presId="urn:microsoft.com/office/officeart/2005/8/layout/gear1"/>
    <dgm:cxn modelId="{5383217F-526A-41BA-9276-1D6CEB920FC1}" type="presOf" srcId="{BC6FE0D4-A2A6-4384-861A-A226A64E3C68}" destId="{86B203F4-54D1-4FB7-8C46-A9F8455EA564}" srcOrd="0" destOrd="0" presId="urn:microsoft.com/office/officeart/2005/8/layout/gear1"/>
    <dgm:cxn modelId="{4A7D9D00-59EE-4071-8CB5-3D45E42B025C}" type="presOf" srcId="{CEA67E93-70D1-4149-897E-0501F8D39DA2}" destId="{B148226F-0FD3-4731-B4DB-AFED3F58D5E9}" srcOrd="1" destOrd="0" presId="urn:microsoft.com/office/officeart/2005/8/layout/gear1"/>
    <dgm:cxn modelId="{6CED1AC6-60B9-4E30-89B9-B97E9351C33F}" type="presOf" srcId="{018C349D-8C2F-4C8F-8C8A-E29A5A84ADA8}" destId="{FF56A825-5567-4EEC-8877-D2450D1FE6A2}" srcOrd="1" destOrd="0" presId="urn:microsoft.com/office/officeart/2005/8/layout/gear1"/>
    <dgm:cxn modelId="{4A13AA98-91CB-4569-A372-071D93FAC9EF}" srcId="{BBF7A42E-BEAF-476E-8CB8-95442EEB773E}" destId="{CEA67E93-70D1-4149-897E-0501F8D39DA2}" srcOrd="2" destOrd="0" parTransId="{6B07ACC8-E02E-4197-B99D-5BA9AE75933D}" sibTransId="{2ED659AC-42AC-40CE-B10F-6438E19A9CD0}"/>
    <dgm:cxn modelId="{9168BE73-0FA1-4575-BDD3-62947AD2CA3D}" type="presOf" srcId="{018C349D-8C2F-4C8F-8C8A-E29A5A84ADA8}" destId="{9AA436CE-D94B-4942-B2B6-25683D0F8166}" srcOrd="2" destOrd="0" presId="urn:microsoft.com/office/officeart/2005/8/layout/gear1"/>
    <dgm:cxn modelId="{3EC8833C-1844-4213-B164-C5D2D70D6640}" type="presOf" srcId="{BFFC5A33-EB67-4578-B853-D1E184FA047D}" destId="{4BB397B6-6A3C-4E29-A7AF-9C028D53DA80}" srcOrd="2" destOrd="0" presId="urn:microsoft.com/office/officeart/2005/8/layout/gear1"/>
    <dgm:cxn modelId="{FB4E27ED-50EB-4DCE-B87E-77FE980A42F6}" type="presOf" srcId="{BFFC5A33-EB67-4578-B853-D1E184FA047D}" destId="{B410FE95-F148-4D6D-BDD7-BBA4DBC19A6E}" srcOrd="0" destOrd="0" presId="urn:microsoft.com/office/officeart/2005/8/layout/gear1"/>
    <dgm:cxn modelId="{EF6ED97E-5C9D-4138-879E-D6C7C85D701E}" type="presOf" srcId="{BBF7A42E-BEAF-476E-8CB8-95442EEB773E}" destId="{2FFD79B9-06BE-4D61-AC89-6C7FD5419455}" srcOrd="0" destOrd="0" presId="urn:microsoft.com/office/officeart/2005/8/layout/gear1"/>
    <dgm:cxn modelId="{5D1657B5-698E-4EF3-96CA-070DA6C890DE}" type="presOf" srcId="{C8BEF384-342A-44E1-9455-CCFB77C81C1D}" destId="{5E926D53-6739-41AC-8480-C5CBEAF3711A}" srcOrd="0" destOrd="0" presId="urn:microsoft.com/office/officeart/2005/8/layout/gear1"/>
    <dgm:cxn modelId="{3D4F24DA-1426-4C0A-AD25-DB0CC520BA3C}" srcId="{BBF7A42E-BEAF-476E-8CB8-95442EEB773E}" destId="{018C349D-8C2F-4C8F-8C8A-E29A5A84ADA8}" srcOrd="0" destOrd="0" parTransId="{E298B361-DAF3-43F5-B0E6-28E9F8D07577}" sibTransId="{BC6FE0D4-A2A6-4384-861A-A226A64E3C68}"/>
    <dgm:cxn modelId="{380FC15A-4A51-443E-9995-6F0551522C76}" srcId="{BBF7A42E-BEAF-476E-8CB8-95442EEB773E}" destId="{BFFC5A33-EB67-4578-B853-D1E184FA047D}" srcOrd="1" destOrd="0" parTransId="{2B77E726-93F4-41BD-9CAE-92963DBB758C}" sibTransId="{C8BEF384-342A-44E1-9455-CCFB77C81C1D}"/>
    <dgm:cxn modelId="{5D678171-1018-499B-9C01-4A625A112587}" type="presOf" srcId="{CEA67E93-70D1-4149-897E-0501F8D39DA2}" destId="{615E2A48-23F6-4275-BFDA-13FFC0CBEFF8}" srcOrd="2" destOrd="0" presId="urn:microsoft.com/office/officeart/2005/8/layout/gear1"/>
    <dgm:cxn modelId="{4AC38A43-8366-4DF2-A7ED-175BE7006455}" type="presOf" srcId="{2ED659AC-42AC-40CE-B10F-6438E19A9CD0}" destId="{7012E094-5930-4611-BAAC-78FF10F3C6A8}" srcOrd="0" destOrd="0" presId="urn:microsoft.com/office/officeart/2005/8/layout/gear1"/>
    <dgm:cxn modelId="{26783C6E-1805-4FBB-B368-F16C0DE5FA40}" type="presOf" srcId="{CEA67E93-70D1-4149-897E-0501F8D39DA2}" destId="{4431875F-A51A-4429-A3B2-7960D6E97BAB}" srcOrd="3" destOrd="0" presId="urn:microsoft.com/office/officeart/2005/8/layout/gear1"/>
    <dgm:cxn modelId="{0E80749F-A446-42CC-91B0-9B0277F9A6D9}" type="presOf" srcId="{CEA67E93-70D1-4149-897E-0501F8D39DA2}" destId="{196E45B6-CF4D-4DE7-864D-68F668A838D9}" srcOrd="0" destOrd="0" presId="urn:microsoft.com/office/officeart/2005/8/layout/gear1"/>
    <dgm:cxn modelId="{90E3007C-299A-4438-AE9A-92807267A671}" type="presOf" srcId="{018C349D-8C2F-4C8F-8C8A-E29A5A84ADA8}" destId="{BDAB343F-E943-4482-B69A-9CF3DB843EEA}" srcOrd="0" destOrd="0" presId="urn:microsoft.com/office/officeart/2005/8/layout/gear1"/>
    <dgm:cxn modelId="{100A44C7-56AA-4442-ADE5-3EFB5A5BE1B9}" type="presParOf" srcId="{2FFD79B9-06BE-4D61-AC89-6C7FD5419455}" destId="{BDAB343F-E943-4482-B69A-9CF3DB843EEA}" srcOrd="0" destOrd="0" presId="urn:microsoft.com/office/officeart/2005/8/layout/gear1"/>
    <dgm:cxn modelId="{B53A67E3-1F32-469B-912D-62CF5784A9C6}" type="presParOf" srcId="{2FFD79B9-06BE-4D61-AC89-6C7FD5419455}" destId="{FF56A825-5567-4EEC-8877-D2450D1FE6A2}" srcOrd="1" destOrd="0" presId="urn:microsoft.com/office/officeart/2005/8/layout/gear1"/>
    <dgm:cxn modelId="{58CB1A74-4473-4281-9D5F-8222737685AB}" type="presParOf" srcId="{2FFD79B9-06BE-4D61-AC89-6C7FD5419455}" destId="{9AA436CE-D94B-4942-B2B6-25683D0F8166}" srcOrd="2" destOrd="0" presId="urn:microsoft.com/office/officeart/2005/8/layout/gear1"/>
    <dgm:cxn modelId="{24AA18A1-5929-4E2D-9B62-E915B340B60E}" type="presParOf" srcId="{2FFD79B9-06BE-4D61-AC89-6C7FD5419455}" destId="{B410FE95-F148-4D6D-BDD7-BBA4DBC19A6E}" srcOrd="3" destOrd="0" presId="urn:microsoft.com/office/officeart/2005/8/layout/gear1"/>
    <dgm:cxn modelId="{69E10D20-72CD-4599-B399-5A093883C1A7}" type="presParOf" srcId="{2FFD79B9-06BE-4D61-AC89-6C7FD5419455}" destId="{9C090D1A-1A1F-4132-A5AA-3EFCC7555A6A}" srcOrd="4" destOrd="0" presId="urn:microsoft.com/office/officeart/2005/8/layout/gear1"/>
    <dgm:cxn modelId="{1E877D75-CFBF-4AC0-94D6-42DFC737CB07}" type="presParOf" srcId="{2FFD79B9-06BE-4D61-AC89-6C7FD5419455}" destId="{4BB397B6-6A3C-4E29-A7AF-9C028D53DA80}" srcOrd="5" destOrd="0" presId="urn:microsoft.com/office/officeart/2005/8/layout/gear1"/>
    <dgm:cxn modelId="{89439371-F4B5-4B86-BA0C-5A30B243191B}" type="presParOf" srcId="{2FFD79B9-06BE-4D61-AC89-6C7FD5419455}" destId="{196E45B6-CF4D-4DE7-864D-68F668A838D9}" srcOrd="6" destOrd="0" presId="urn:microsoft.com/office/officeart/2005/8/layout/gear1"/>
    <dgm:cxn modelId="{E71E8EE5-2783-4B79-B59D-CFA62F958C78}" type="presParOf" srcId="{2FFD79B9-06BE-4D61-AC89-6C7FD5419455}" destId="{B148226F-0FD3-4731-B4DB-AFED3F58D5E9}" srcOrd="7" destOrd="0" presId="urn:microsoft.com/office/officeart/2005/8/layout/gear1"/>
    <dgm:cxn modelId="{323A4006-2207-4B10-9C61-8F0E07DAE21A}" type="presParOf" srcId="{2FFD79B9-06BE-4D61-AC89-6C7FD5419455}" destId="{615E2A48-23F6-4275-BFDA-13FFC0CBEFF8}" srcOrd="8" destOrd="0" presId="urn:microsoft.com/office/officeart/2005/8/layout/gear1"/>
    <dgm:cxn modelId="{3FD222A9-C765-41FC-9518-0F9B1C8E54C4}" type="presParOf" srcId="{2FFD79B9-06BE-4D61-AC89-6C7FD5419455}" destId="{4431875F-A51A-4429-A3B2-7960D6E97BAB}" srcOrd="9" destOrd="0" presId="urn:microsoft.com/office/officeart/2005/8/layout/gear1"/>
    <dgm:cxn modelId="{3A6278CF-1DF3-4241-8DDE-693F51AF662F}" type="presParOf" srcId="{2FFD79B9-06BE-4D61-AC89-6C7FD5419455}" destId="{86B203F4-54D1-4FB7-8C46-A9F8455EA564}" srcOrd="10" destOrd="0" presId="urn:microsoft.com/office/officeart/2005/8/layout/gear1"/>
    <dgm:cxn modelId="{F493C090-C45F-461D-A572-C7BE6F3162A6}" type="presParOf" srcId="{2FFD79B9-06BE-4D61-AC89-6C7FD5419455}" destId="{5E926D53-6739-41AC-8480-C5CBEAF3711A}" srcOrd="11" destOrd="0" presId="urn:microsoft.com/office/officeart/2005/8/layout/gear1"/>
    <dgm:cxn modelId="{76C49903-F672-4DB9-8FCA-E97A0B95ACF3}" type="presParOf" srcId="{2FFD79B9-06BE-4D61-AC89-6C7FD5419455}" destId="{7012E094-5930-4611-BAAC-78FF10F3C6A8}" srcOrd="12" destOrd="0" presId="urn:microsoft.com/office/officeart/2005/8/layout/gear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4E08B6-AB49-4296-B456-9F33B2F3080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C8DB46-970A-471D-8850-FC4CA587F97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87236FA-CA7F-4F80-A7FC-360365DF23BA}" type="parTrans" cxnId="{017943E6-5CB1-41C9-9A2B-0BE75E536F34}">
      <dgm:prSet/>
      <dgm:spPr/>
      <dgm:t>
        <a:bodyPr/>
        <a:lstStyle/>
        <a:p>
          <a:endParaRPr lang="ru-RU"/>
        </a:p>
      </dgm:t>
    </dgm:pt>
    <dgm:pt modelId="{2DDD9DF3-2169-48D4-8694-1849A6B8E1BF}" type="sibTrans" cxnId="{017943E6-5CB1-41C9-9A2B-0BE75E536F34}">
      <dgm:prSet/>
      <dgm:spPr/>
      <dgm:t>
        <a:bodyPr/>
        <a:lstStyle/>
        <a:p>
          <a:endParaRPr lang="ru-RU"/>
        </a:p>
      </dgm:t>
    </dgm:pt>
    <dgm:pt modelId="{6BA25719-58CC-48D8-B1AF-4D49EC3F5C1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Учреждение </a:t>
          </a:r>
          <a:r>
            <a:rPr lang="ru-RU" sz="1800" b="1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интернет-олимпиады</a:t>
          </a:r>
          <a:r>
            <a: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ЗОЖ-направленности</a:t>
          </a:r>
          <a:r>
            <a: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организация тематических туристических экспедиций </a:t>
          </a:r>
          <a:endParaRPr lang="ru-RU" sz="18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F7080C-0FA3-405D-BF52-DEDB3D3D5F23}" type="parTrans" cxnId="{71CA7068-4E54-4DE9-BFFA-A2EDB8A510DB}">
      <dgm:prSet/>
      <dgm:spPr/>
      <dgm:t>
        <a:bodyPr/>
        <a:lstStyle/>
        <a:p>
          <a:endParaRPr lang="ru-RU"/>
        </a:p>
      </dgm:t>
    </dgm:pt>
    <dgm:pt modelId="{D131509E-D3A4-459A-9BE4-1CED5B6DC3A3}" type="sibTrans" cxnId="{71CA7068-4E54-4DE9-BFFA-A2EDB8A510DB}">
      <dgm:prSet/>
      <dgm:spPr/>
      <dgm:t>
        <a:bodyPr/>
        <a:lstStyle/>
        <a:p>
          <a:endParaRPr lang="ru-RU"/>
        </a:p>
      </dgm:t>
    </dgm:pt>
    <dgm:pt modelId="{5B8CD025-4C00-445F-ACCC-34B01CDDE987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86DA2CA-5E38-4284-9090-5787E40BFE19}" type="parTrans" cxnId="{6B295B59-849C-47D6-ADAC-BD1539B1E61C}">
      <dgm:prSet/>
      <dgm:spPr/>
      <dgm:t>
        <a:bodyPr/>
        <a:lstStyle/>
        <a:p>
          <a:endParaRPr lang="ru-RU"/>
        </a:p>
      </dgm:t>
    </dgm:pt>
    <dgm:pt modelId="{197DA803-0365-4FC6-A324-CBF4C6DA5C3B}" type="sibTrans" cxnId="{6B295B59-849C-47D6-ADAC-BD1539B1E61C}">
      <dgm:prSet/>
      <dgm:spPr/>
      <dgm:t>
        <a:bodyPr/>
        <a:lstStyle/>
        <a:p>
          <a:endParaRPr lang="ru-RU"/>
        </a:p>
      </dgm:t>
    </dgm:pt>
    <dgm:pt modelId="{53040B07-FACC-44DE-8140-F9257A35316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Объединение с </a:t>
          </a:r>
          <a:r>
            <a:rPr lang="ru-RU" sz="1600" b="1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РосСоюзСпасом</a:t>
          </a:r>
          <a:r>
            <a: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Всероссийским добровольным обществом пожарной безопасности, Волонтерским центром АГЗ МЧС России</a:t>
          </a:r>
          <a:endParaRPr lang="ru-RU" sz="16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870811-7E4F-4E84-8980-4EA2A369F2CF}" type="parTrans" cxnId="{FA474454-F582-48FC-9B6F-875CEFFAB29B}">
      <dgm:prSet/>
      <dgm:spPr/>
      <dgm:t>
        <a:bodyPr/>
        <a:lstStyle/>
        <a:p>
          <a:endParaRPr lang="ru-RU"/>
        </a:p>
      </dgm:t>
    </dgm:pt>
    <dgm:pt modelId="{06036406-A0C2-4323-B2E5-783FAD58AE4D}" type="sibTrans" cxnId="{FA474454-F582-48FC-9B6F-875CEFFAB29B}">
      <dgm:prSet/>
      <dgm:spPr/>
      <dgm:t>
        <a:bodyPr/>
        <a:lstStyle/>
        <a:p>
          <a:endParaRPr lang="ru-RU"/>
        </a:p>
      </dgm:t>
    </dgm:pt>
    <dgm:pt modelId="{4B6949AB-F79B-4806-9CFD-250801A5ECD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5408267-755C-4793-8B14-6B185C8EE522}" type="parTrans" cxnId="{DF6E6CEC-2BFC-46A3-B6FE-C64EEA37EA5C}">
      <dgm:prSet/>
      <dgm:spPr/>
      <dgm:t>
        <a:bodyPr/>
        <a:lstStyle/>
        <a:p>
          <a:endParaRPr lang="ru-RU"/>
        </a:p>
      </dgm:t>
    </dgm:pt>
    <dgm:pt modelId="{F3D49309-555A-4FC8-A441-A5F4719BEF0E}" type="sibTrans" cxnId="{DF6E6CEC-2BFC-46A3-B6FE-C64EEA37EA5C}">
      <dgm:prSet/>
      <dgm:spPr/>
      <dgm:t>
        <a:bodyPr/>
        <a:lstStyle/>
        <a:p>
          <a:endParaRPr lang="ru-RU"/>
        </a:p>
      </dgm:t>
    </dgm:pt>
    <dgm:pt modelId="{784EC460-1507-487A-BD21-27E2D8F25BD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 различных мероприятий в парках Москвы на тематику ЗОЖ и безопасности жизнедеятельности</a:t>
          </a:r>
          <a:endParaRPr lang="ru-RU" sz="18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CD8FC4-6F70-45C2-9AE5-A83B57E3FFA0}" type="parTrans" cxnId="{0AE59DEC-B00A-45D2-9572-B209EB5CE1E9}">
      <dgm:prSet/>
      <dgm:spPr/>
      <dgm:t>
        <a:bodyPr/>
        <a:lstStyle/>
        <a:p>
          <a:endParaRPr lang="ru-RU"/>
        </a:p>
      </dgm:t>
    </dgm:pt>
    <dgm:pt modelId="{0C731FB8-61F8-421A-B809-2EFAE3D94A07}" type="sibTrans" cxnId="{0AE59DEC-B00A-45D2-9572-B209EB5CE1E9}">
      <dgm:prSet/>
      <dgm:spPr/>
      <dgm:t>
        <a:bodyPr/>
        <a:lstStyle/>
        <a:p>
          <a:endParaRPr lang="ru-RU"/>
        </a:p>
      </dgm:t>
    </dgm:pt>
    <dgm:pt modelId="{D8AC049A-37BC-458D-8D64-88637471FC9D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CFB47919-3C30-4578-863A-32B7758A5F95}" type="parTrans" cxnId="{71386476-2FEF-4A21-918B-79F1EF582F91}">
      <dgm:prSet/>
      <dgm:spPr/>
      <dgm:t>
        <a:bodyPr/>
        <a:lstStyle/>
        <a:p>
          <a:endParaRPr lang="ru-RU"/>
        </a:p>
      </dgm:t>
    </dgm:pt>
    <dgm:pt modelId="{16EF8D58-5793-4D9E-A4CD-EDC352E321E8}" type="sibTrans" cxnId="{71386476-2FEF-4A21-918B-79F1EF582F91}">
      <dgm:prSet/>
      <dgm:spPr/>
      <dgm:t>
        <a:bodyPr/>
        <a:lstStyle/>
        <a:p>
          <a:endParaRPr lang="ru-RU"/>
        </a:p>
      </dgm:t>
    </dgm:pt>
    <dgm:pt modelId="{A0E2A4FB-DA6D-4008-A8A2-AB6A710198DB}">
      <dgm:prSet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 и проведение открытых тематических уроков (ЗОЖ, БЖД) в образовательных учреждениях г. Москвы</a:t>
          </a:r>
          <a:endParaRPr lang="ru-RU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55CC96-9CE7-4A58-B5F3-6C099692B0DB}" type="parTrans" cxnId="{D2A162D9-C166-4590-AF46-93FA1B82BF18}">
      <dgm:prSet/>
      <dgm:spPr/>
      <dgm:t>
        <a:bodyPr/>
        <a:lstStyle/>
        <a:p>
          <a:endParaRPr lang="ru-RU"/>
        </a:p>
      </dgm:t>
    </dgm:pt>
    <dgm:pt modelId="{9837BDFA-2349-4446-A837-46A4AB98BFAA}" type="sibTrans" cxnId="{D2A162D9-C166-4590-AF46-93FA1B82BF18}">
      <dgm:prSet/>
      <dgm:spPr/>
      <dgm:t>
        <a:bodyPr/>
        <a:lstStyle/>
        <a:p>
          <a:endParaRPr lang="ru-RU"/>
        </a:p>
      </dgm:t>
    </dgm:pt>
    <dgm:pt modelId="{3D152E24-6A32-4842-8B33-AF126E6148C3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E48ABD66-081E-4C55-9F38-A9F8334E4F6A}" type="parTrans" cxnId="{6215397D-F371-4DD2-93E1-0DA6B84AEDF5}">
      <dgm:prSet/>
      <dgm:spPr/>
      <dgm:t>
        <a:bodyPr/>
        <a:lstStyle/>
        <a:p>
          <a:endParaRPr lang="ru-RU"/>
        </a:p>
      </dgm:t>
    </dgm:pt>
    <dgm:pt modelId="{FABE93B3-4EBF-4E72-852F-EE2B645BFA18}" type="sibTrans" cxnId="{6215397D-F371-4DD2-93E1-0DA6B84AEDF5}">
      <dgm:prSet/>
      <dgm:spPr/>
      <dgm:t>
        <a:bodyPr/>
        <a:lstStyle/>
        <a:p>
          <a:endParaRPr lang="ru-RU"/>
        </a:p>
      </dgm:t>
    </dgm:pt>
    <dgm:pt modelId="{F63B587B-A116-4B83-BFA7-9FFED6BDBC0C}">
      <dgm:prSet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 городских тематических </a:t>
          </a:r>
          <a:r>
            <a:rPr lang="ru-RU" b="1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квестов</a:t>
          </a:r>
          <a:r>
            <a: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по тематике ЗОЖ и БЖД</a:t>
          </a:r>
          <a:endParaRPr lang="ru-RU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F80271-F776-4BA4-8BB8-3312AD488C08}" type="parTrans" cxnId="{220AC2D1-B9F5-4440-AB9D-F4607ABDC529}">
      <dgm:prSet/>
      <dgm:spPr/>
      <dgm:t>
        <a:bodyPr/>
        <a:lstStyle/>
        <a:p>
          <a:endParaRPr lang="ru-RU"/>
        </a:p>
      </dgm:t>
    </dgm:pt>
    <dgm:pt modelId="{FD23B4E7-B86B-4B2F-96E8-0D03C8CD1B39}" type="sibTrans" cxnId="{220AC2D1-B9F5-4440-AB9D-F4607ABDC529}">
      <dgm:prSet/>
      <dgm:spPr/>
      <dgm:t>
        <a:bodyPr/>
        <a:lstStyle/>
        <a:p>
          <a:endParaRPr lang="ru-RU"/>
        </a:p>
      </dgm:t>
    </dgm:pt>
    <dgm:pt modelId="{DF204C94-98D8-4AD1-892F-BF94E87CBE72}" type="pres">
      <dgm:prSet presAssocID="{874E08B6-AB49-4296-B456-9F33B2F30809}" presName="linearFlow" presStyleCnt="0">
        <dgm:presLayoutVars>
          <dgm:dir/>
          <dgm:animLvl val="lvl"/>
          <dgm:resizeHandles val="exact"/>
        </dgm:presLayoutVars>
      </dgm:prSet>
      <dgm:spPr/>
    </dgm:pt>
    <dgm:pt modelId="{535E4D99-145C-47D9-B57A-565119581795}" type="pres">
      <dgm:prSet presAssocID="{FBC8DB46-970A-471D-8850-FC4CA587F977}" presName="composite" presStyleCnt="0"/>
      <dgm:spPr/>
    </dgm:pt>
    <dgm:pt modelId="{94A3522D-B4E7-46FA-B13C-4E594FCA6A9D}" type="pres">
      <dgm:prSet presAssocID="{FBC8DB46-970A-471D-8850-FC4CA587F977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51EE5A9-5F35-403E-B9E4-F81E54A4E01A}" type="pres">
      <dgm:prSet presAssocID="{FBC8DB46-970A-471D-8850-FC4CA587F97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FF2F9-93D2-4C4E-9412-B60045D977D3}" type="pres">
      <dgm:prSet presAssocID="{2DDD9DF3-2169-48D4-8694-1849A6B8E1BF}" presName="sp" presStyleCnt="0"/>
      <dgm:spPr/>
    </dgm:pt>
    <dgm:pt modelId="{85A0B5AC-B47C-4321-A309-35F599883188}" type="pres">
      <dgm:prSet presAssocID="{5B8CD025-4C00-445F-ACCC-34B01CDDE987}" presName="composite" presStyleCnt="0"/>
      <dgm:spPr/>
    </dgm:pt>
    <dgm:pt modelId="{299AB2E1-AD4E-4253-938E-D4257CBDFA9F}" type="pres">
      <dgm:prSet presAssocID="{5B8CD025-4C00-445F-ACCC-34B01CDDE98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448AC-3BEF-400E-A3C6-9FF2D545B082}" type="pres">
      <dgm:prSet presAssocID="{5B8CD025-4C00-445F-ACCC-34B01CDDE98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A9D79-0279-45F3-86DE-C20AB714ABD2}" type="pres">
      <dgm:prSet presAssocID="{197DA803-0365-4FC6-A324-CBF4C6DA5C3B}" presName="sp" presStyleCnt="0"/>
      <dgm:spPr/>
    </dgm:pt>
    <dgm:pt modelId="{9C0FD364-F266-4300-8F9B-BB1CA4E42E66}" type="pres">
      <dgm:prSet presAssocID="{4B6949AB-F79B-4806-9CFD-250801A5ECDC}" presName="composite" presStyleCnt="0"/>
      <dgm:spPr/>
    </dgm:pt>
    <dgm:pt modelId="{515F99A8-69BE-4396-BB23-E58C1774270A}" type="pres">
      <dgm:prSet presAssocID="{4B6949AB-F79B-4806-9CFD-250801A5ECDC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43AF40E3-F2F6-4D1A-9810-F256BD1AF9DA}" type="pres">
      <dgm:prSet presAssocID="{4B6949AB-F79B-4806-9CFD-250801A5ECD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9E4B1-1E1F-497D-8744-0CAA15D5C4EB}" type="pres">
      <dgm:prSet presAssocID="{F3D49309-555A-4FC8-A441-A5F4719BEF0E}" presName="sp" presStyleCnt="0"/>
      <dgm:spPr/>
    </dgm:pt>
    <dgm:pt modelId="{2F6CC61C-A203-49DE-A243-1DEB88CA411E}" type="pres">
      <dgm:prSet presAssocID="{D8AC049A-37BC-458D-8D64-88637471FC9D}" presName="composite" presStyleCnt="0"/>
      <dgm:spPr/>
    </dgm:pt>
    <dgm:pt modelId="{69F9880C-6B30-4284-AF86-F6288D4ACA23}" type="pres">
      <dgm:prSet presAssocID="{D8AC049A-37BC-458D-8D64-88637471FC9D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52E943E2-2CB3-4083-A469-98C2CCF5EBD1}" type="pres">
      <dgm:prSet presAssocID="{D8AC049A-37BC-458D-8D64-88637471FC9D}" presName="descendantText" presStyleLbl="alignAcc1" presStyleIdx="3" presStyleCnt="5">
        <dgm:presLayoutVars>
          <dgm:bulletEnabled val="1"/>
        </dgm:presLayoutVars>
      </dgm:prSet>
      <dgm:spPr/>
    </dgm:pt>
    <dgm:pt modelId="{7B63830F-9DA6-4D0D-AAE8-A2ED4176E4F9}" type="pres">
      <dgm:prSet presAssocID="{16EF8D58-5793-4D9E-A4CD-EDC352E321E8}" presName="sp" presStyleCnt="0"/>
      <dgm:spPr/>
    </dgm:pt>
    <dgm:pt modelId="{EAE3E6FB-4E79-422D-8CD1-3B8D9515CED6}" type="pres">
      <dgm:prSet presAssocID="{3D152E24-6A32-4842-8B33-AF126E6148C3}" presName="composite" presStyleCnt="0"/>
      <dgm:spPr/>
    </dgm:pt>
    <dgm:pt modelId="{08E5E2B8-F606-4B85-9046-EA66E67EA51F}" type="pres">
      <dgm:prSet presAssocID="{3D152E24-6A32-4842-8B33-AF126E6148C3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3518AD9E-265E-41B4-9DE6-A57FED65B807}" type="pres">
      <dgm:prSet presAssocID="{3D152E24-6A32-4842-8B33-AF126E6148C3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D2A162D9-C166-4590-AF46-93FA1B82BF18}" srcId="{D8AC049A-37BC-458D-8D64-88637471FC9D}" destId="{A0E2A4FB-DA6D-4008-A8A2-AB6A710198DB}" srcOrd="0" destOrd="0" parTransId="{1655CC96-9CE7-4A58-B5F3-6C099692B0DB}" sibTransId="{9837BDFA-2349-4446-A837-46A4AB98BFAA}"/>
    <dgm:cxn modelId="{FA474454-F582-48FC-9B6F-875CEFFAB29B}" srcId="{5B8CD025-4C00-445F-ACCC-34B01CDDE987}" destId="{53040B07-FACC-44DE-8140-F9257A353165}" srcOrd="0" destOrd="0" parTransId="{CF870811-7E4F-4E84-8980-4EA2A369F2CF}" sibTransId="{06036406-A0C2-4323-B2E5-783FAD58AE4D}"/>
    <dgm:cxn modelId="{017943E6-5CB1-41C9-9A2B-0BE75E536F34}" srcId="{874E08B6-AB49-4296-B456-9F33B2F30809}" destId="{FBC8DB46-970A-471D-8850-FC4CA587F977}" srcOrd="0" destOrd="0" parTransId="{F87236FA-CA7F-4F80-A7FC-360365DF23BA}" sibTransId="{2DDD9DF3-2169-48D4-8694-1849A6B8E1BF}"/>
    <dgm:cxn modelId="{0A5E2A61-DB33-4964-8266-9874379F0F30}" type="presOf" srcId="{874E08B6-AB49-4296-B456-9F33B2F30809}" destId="{DF204C94-98D8-4AD1-892F-BF94E87CBE72}" srcOrd="0" destOrd="0" presId="urn:microsoft.com/office/officeart/2005/8/layout/chevron2"/>
    <dgm:cxn modelId="{0AE59DEC-B00A-45D2-9572-B209EB5CE1E9}" srcId="{4B6949AB-F79B-4806-9CFD-250801A5ECDC}" destId="{784EC460-1507-487A-BD21-27E2D8F25BDD}" srcOrd="0" destOrd="0" parTransId="{99CD8FC4-6F70-45C2-9AE5-A83B57E3FFA0}" sibTransId="{0C731FB8-61F8-421A-B809-2EFAE3D94A07}"/>
    <dgm:cxn modelId="{6ED9E8E4-66E5-469B-A966-F4661E842E3E}" type="presOf" srcId="{784EC460-1507-487A-BD21-27E2D8F25BDD}" destId="{43AF40E3-F2F6-4D1A-9810-F256BD1AF9DA}" srcOrd="0" destOrd="0" presId="urn:microsoft.com/office/officeart/2005/8/layout/chevron2"/>
    <dgm:cxn modelId="{6215397D-F371-4DD2-93E1-0DA6B84AEDF5}" srcId="{874E08B6-AB49-4296-B456-9F33B2F30809}" destId="{3D152E24-6A32-4842-8B33-AF126E6148C3}" srcOrd="4" destOrd="0" parTransId="{E48ABD66-081E-4C55-9F38-A9F8334E4F6A}" sibTransId="{FABE93B3-4EBF-4E72-852F-EE2B645BFA18}"/>
    <dgm:cxn modelId="{B696775E-1A4B-4AFD-B7F2-33498F337E5C}" type="presOf" srcId="{5B8CD025-4C00-445F-ACCC-34B01CDDE987}" destId="{299AB2E1-AD4E-4253-938E-D4257CBDFA9F}" srcOrd="0" destOrd="0" presId="urn:microsoft.com/office/officeart/2005/8/layout/chevron2"/>
    <dgm:cxn modelId="{C45336F0-8DD8-4FAA-B09D-1BDAA63C7D51}" type="presOf" srcId="{F63B587B-A116-4B83-BFA7-9FFED6BDBC0C}" destId="{3518AD9E-265E-41B4-9DE6-A57FED65B807}" srcOrd="0" destOrd="0" presId="urn:microsoft.com/office/officeart/2005/8/layout/chevron2"/>
    <dgm:cxn modelId="{162F68BB-F56C-4FA1-B35C-057C00939814}" type="presOf" srcId="{6BA25719-58CC-48D8-B1AF-4D49EC3F5C19}" destId="{351EE5A9-5F35-403E-B9E4-F81E54A4E01A}" srcOrd="0" destOrd="0" presId="urn:microsoft.com/office/officeart/2005/8/layout/chevron2"/>
    <dgm:cxn modelId="{220AC2D1-B9F5-4440-AB9D-F4607ABDC529}" srcId="{3D152E24-6A32-4842-8B33-AF126E6148C3}" destId="{F63B587B-A116-4B83-BFA7-9FFED6BDBC0C}" srcOrd="0" destOrd="0" parTransId="{DCF80271-F776-4BA4-8BB8-3312AD488C08}" sibTransId="{FD23B4E7-B86B-4B2F-96E8-0D03C8CD1B39}"/>
    <dgm:cxn modelId="{71CA7068-4E54-4DE9-BFFA-A2EDB8A510DB}" srcId="{FBC8DB46-970A-471D-8850-FC4CA587F977}" destId="{6BA25719-58CC-48D8-B1AF-4D49EC3F5C19}" srcOrd="0" destOrd="0" parTransId="{2EF7080C-0FA3-405D-BF52-DEDB3D3D5F23}" sibTransId="{D131509E-D3A4-459A-9BE4-1CED5B6DC3A3}"/>
    <dgm:cxn modelId="{71386476-2FEF-4A21-918B-79F1EF582F91}" srcId="{874E08B6-AB49-4296-B456-9F33B2F30809}" destId="{D8AC049A-37BC-458D-8D64-88637471FC9D}" srcOrd="3" destOrd="0" parTransId="{CFB47919-3C30-4578-863A-32B7758A5F95}" sibTransId="{16EF8D58-5793-4D9E-A4CD-EDC352E321E8}"/>
    <dgm:cxn modelId="{54A060AF-ECC4-4B51-91C9-AAAE6AD88F8B}" type="presOf" srcId="{A0E2A4FB-DA6D-4008-A8A2-AB6A710198DB}" destId="{52E943E2-2CB3-4083-A469-98C2CCF5EBD1}" srcOrd="0" destOrd="0" presId="urn:microsoft.com/office/officeart/2005/8/layout/chevron2"/>
    <dgm:cxn modelId="{A9B22752-D234-4C89-B64E-B6567EDFFC9C}" type="presOf" srcId="{53040B07-FACC-44DE-8140-F9257A353165}" destId="{972448AC-3BEF-400E-A3C6-9FF2D545B082}" srcOrd="0" destOrd="0" presId="urn:microsoft.com/office/officeart/2005/8/layout/chevron2"/>
    <dgm:cxn modelId="{08D025EE-73B4-4CB9-B38E-7AAC3728137A}" type="presOf" srcId="{3D152E24-6A32-4842-8B33-AF126E6148C3}" destId="{08E5E2B8-F606-4B85-9046-EA66E67EA51F}" srcOrd="0" destOrd="0" presId="urn:microsoft.com/office/officeart/2005/8/layout/chevron2"/>
    <dgm:cxn modelId="{40831776-E572-4B45-9700-15296E4DE7DB}" type="presOf" srcId="{FBC8DB46-970A-471D-8850-FC4CA587F977}" destId="{94A3522D-B4E7-46FA-B13C-4E594FCA6A9D}" srcOrd="0" destOrd="0" presId="urn:microsoft.com/office/officeart/2005/8/layout/chevron2"/>
    <dgm:cxn modelId="{92D7805E-1B80-45C3-B9D3-4B6FA0562BC2}" type="presOf" srcId="{D8AC049A-37BC-458D-8D64-88637471FC9D}" destId="{69F9880C-6B30-4284-AF86-F6288D4ACA23}" srcOrd="0" destOrd="0" presId="urn:microsoft.com/office/officeart/2005/8/layout/chevron2"/>
    <dgm:cxn modelId="{6B295B59-849C-47D6-ADAC-BD1539B1E61C}" srcId="{874E08B6-AB49-4296-B456-9F33B2F30809}" destId="{5B8CD025-4C00-445F-ACCC-34B01CDDE987}" srcOrd="1" destOrd="0" parTransId="{886DA2CA-5E38-4284-9090-5787E40BFE19}" sibTransId="{197DA803-0365-4FC6-A324-CBF4C6DA5C3B}"/>
    <dgm:cxn modelId="{DF6E6CEC-2BFC-46A3-B6FE-C64EEA37EA5C}" srcId="{874E08B6-AB49-4296-B456-9F33B2F30809}" destId="{4B6949AB-F79B-4806-9CFD-250801A5ECDC}" srcOrd="2" destOrd="0" parTransId="{A5408267-755C-4793-8B14-6B185C8EE522}" sibTransId="{F3D49309-555A-4FC8-A441-A5F4719BEF0E}"/>
    <dgm:cxn modelId="{8114A09C-DF7B-4A84-BC87-F81CBC2AB466}" type="presOf" srcId="{4B6949AB-F79B-4806-9CFD-250801A5ECDC}" destId="{515F99A8-69BE-4396-BB23-E58C1774270A}" srcOrd="0" destOrd="0" presId="urn:microsoft.com/office/officeart/2005/8/layout/chevron2"/>
    <dgm:cxn modelId="{77CC319F-AF67-47AF-974A-69A7618A0D98}" type="presParOf" srcId="{DF204C94-98D8-4AD1-892F-BF94E87CBE72}" destId="{535E4D99-145C-47D9-B57A-565119581795}" srcOrd="0" destOrd="0" presId="urn:microsoft.com/office/officeart/2005/8/layout/chevron2"/>
    <dgm:cxn modelId="{19462E90-907B-4877-AAF6-7CE19E099093}" type="presParOf" srcId="{535E4D99-145C-47D9-B57A-565119581795}" destId="{94A3522D-B4E7-46FA-B13C-4E594FCA6A9D}" srcOrd="0" destOrd="0" presId="urn:microsoft.com/office/officeart/2005/8/layout/chevron2"/>
    <dgm:cxn modelId="{9DA75922-F84E-4C31-83EB-417753223231}" type="presParOf" srcId="{535E4D99-145C-47D9-B57A-565119581795}" destId="{351EE5A9-5F35-403E-B9E4-F81E54A4E01A}" srcOrd="1" destOrd="0" presId="urn:microsoft.com/office/officeart/2005/8/layout/chevron2"/>
    <dgm:cxn modelId="{5BBD0CEE-83CD-4D15-B332-58BE8EA5ECD4}" type="presParOf" srcId="{DF204C94-98D8-4AD1-892F-BF94E87CBE72}" destId="{8E1FF2F9-93D2-4C4E-9412-B60045D977D3}" srcOrd="1" destOrd="0" presId="urn:microsoft.com/office/officeart/2005/8/layout/chevron2"/>
    <dgm:cxn modelId="{50BE4A4D-F33B-4A13-AC7C-A1767C7205A7}" type="presParOf" srcId="{DF204C94-98D8-4AD1-892F-BF94E87CBE72}" destId="{85A0B5AC-B47C-4321-A309-35F599883188}" srcOrd="2" destOrd="0" presId="urn:microsoft.com/office/officeart/2005/8/layout/chevron2"/>
    <dgm:cxn modelId="{6EBDB5AE-545B-467F-A7F5-704C2FDEC10C}" type="presParOf" srcId="{85A0B5AC-B47C-4321-A309-35F599883188}" destId="{299AB2E1-AD4E-4253-938E-D4257CBDFA9F}" srcOrd="0" destOrd="0" presId="urn:microsoft.com/office/officeart/2005/8/layout/chevron2"/>
    <dgm:cxn modelId="{52950298-A8E2-4720-8597-2EED250ACD7B}" type="presParOf" srcId="{85A0B5AC-B47C-4321-A309-35F599883188}" destId="{972448AC-3BEF-400E-A3C6-9FF2D545B082}" srcOrd="1" destOrd="0" presId="urn:microsoft.com/office/officeart/2005/8/layout/chevron2"/>
    <dgm:cxn modelId="{0A94D5E4-8B9F-4D25-A534-79062C8E9838}" type="presParOf" srcId="{DF204C94-98D8-4AD1-892F-BF94E87CBE72}" destId="{D64A9D79-0279-45F3-86DE-C20AB714ABD2}" srcOrd="3" destOrd="0" presId="urn:microsoft.com/office/officeart/2005/8/layout/chevron2"/>
    <dgm:cxn modelId="{AA3653D6-961C-475B-8577-643DE29FE895}" type="presParOf" srcId="{DF204C94-98D8-4AD1-892F-BF94E87CBE72}" destId="{9C0FD364-F266-4300-8F9B-BB1CA4E42E66}" srcOrd="4" destOrd="0" presId="urn:microsoft.com/office/officeart/2005/8/layout/chevron2"/>
    <dgm:cxn modelId="{25E18852-4968-40C6-9438-C0FF42D486AC}" type="presParOf" srcId="{9C0FD364-F266-4300-8F9B-BB1CA4E42E66}" destId="{515F99A8-69BE-4396-BB23-E58C1774270A}" srcOrd="0" destOrd="0" presId="urn:microsoft.com/office/officeart/2005/8/layout/chevron2"/>
    <dgm:cxn modelId="{530BB3FA-4F6D-4A1B-BF19-3EF321AD32CB}" type="presParOf" srcId="{9C0FD364-F266-4300-8F9B-BB1CA4E42E66}" destId="{43AF40E3-F2F6-4D1A-9810-F256BD1AF9DA}" srcOrd="1" destOrd="0" presId="urn:microsoft.com/office/officeart/2005/8/layout/chevron2"/>
    <dgm:cxn modelId="{3708AB4E-9610-4E48-8616-12D9E846C992}" type="presParOf" srcId="{DF204C94-98D8-4AD1-892F-BF94E87CBE72}" destId="{1799E4B1-1E1F-497D-8744-0CAA15D5C4EB}" srcOrd="5" destOrd="0" presId="urn:microsoft.com/office/officeart/2005/8/layout/chevron2"/>
    <dgm:cxn modelId="{5F2DA70D-B207-48DD-867E-ABF97001281A}" type="presParOf" srcId="{DF204C94-98D8-4AD1-892F-BF94E87CBE72}" destId="{2F6CC61C-A203-49DE-A243-1DEB88CA411E}" srcOrd="6" destOrd="0" presId="urn:microsoft.com/office/officeart/2005/8/layout/chevron2"/>
    <dgm:cxn modelId="{F69F4E64-B866-4E50-9924-A05DF8EFE4FE}" type="presParOf" srcId="{2F6CC61C-A203-49DE-A243-1DEB88CA411E}" destId="{69F9880C-6B30-4284-AF86-F6288D4ACA23}" srcOrd="0" destOrd="0" presId="urn:microsoft.com/office/officeart/2005/8/layout/chevron2"/>
    <dgm:cxn modelId="{CB6E6AB5-9CB7-4A33-B493-D33AEC8B9DCC}" type="presParOf" srcId="{2F6CC61C-A203-49DE-A243-1DEB88CA411E}" destId="{52E943E2-2CB3-4083-A469-98C2CCF5EBD1}" srcOrd="1" destOrd="0" presId="urn:microsoft.com/office/officeart/2005/8/layout/chevron2"/>
    <dgm:cxn modelId="{28051354-1FD1-44B0-8F9F-AC398044DEC2}" type="presParOf" srcId="{DF204C94-98D8-4AD1-892F-BF94E87CBE72}" destId="{7B63830F-9DA6-4D0D-AAE8-A2ED4176E4F9}" srcOrd="7" destOrd="0" presId="urn:microsoft.com/office/officeart/2005/8/layout/chevron2"/>
    <dgm:cxn modelId="{0839B0B6-70DF-414F-998F-494EA28B7636}" type="presParOf" srcId="{DF204C94-98D8-4AD1-892F-BF94E87CBE72}" destId="{EAE3E6FB-4E79-422D-8CD1-3B8D9515CED6}" srcOrd="8" destOrd="0" presId="urn:microsoft.com/office/officeart/2005/8/layout/chevron2"/>
    <dgm:cxn modelId="{0A731470-55FD-4A22-BA4B-C02D4BC21FE2}" type="presParOf" srcId="{EAE3E6FB-4E79-422D-8CD1-3B8D9515CED6}" destId="{08E5E2B8-F606-4B85-9046-EA66E67EA51F}" srcOrd="0" destOrd="0" presId="urn:microsoft.com/office/officeart/2005/8/layout/chevron2"/>
    <dgm:cxn modelId="{E6FE4593-6728-46BB-A7B5-638E82213E65}" type="presParOf" srcId="{EAE3E6FB-4E79-422D-8CD1-3B8D9515CED6}" destId="{3518AD9E-265E-41B4-9DE6-A57FED65B807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Digital-</a:t>
            </a: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проект:</a:t>
            </a:r>
            <a: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МЧС-Детям</a:t>
            </a:r>
            <a: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 даже взрослым</a:t>
            </a:r>
            <a:r>
              <a:rPr lang="en-US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3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Admin\Рабочий стол\2015-10-20 20-11-33 Скриншот экра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786322"/>
            <a:ext cx="8215370" cy="1785950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rot="16200000" flipH="1">
            <a:off x="3929058" y="4143380"/>
            <a:ext cx="357190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 descr="C:\Documents and Settings\Admin\Рабочий стол\2015-10-20 23-05-43 Скриншот экра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785926"/>
            <a:ext cx="6896691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 descr="C:\Documents and Settings\Admin\Рабочий стол\eventiada\студент года\мчс детям\2015-09-30 00-24-02 Скриншот экра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286124"/>
            <a:ext cx="2777974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1571604" y="5714992"/>
            <a:ext cx="444338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ART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START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2016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28596" y="3857628"/>
            <a:ext cx="571504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71538" cy="88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и результаты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статус:</a:t>
            </a:r>
            <a:r>
              <a:rPr lang="ru-RU" sz="2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реализован</a:t>
            </a:r>
            <a:endParaRPr lang="ru-RU" sz="28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Documents and Settings\Admin\Рабочий стол\eventiada\студент года\2015-10-20 18-55-14 Скриншот экра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2904306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37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219" name="Picture 3" descr="C:\Documents and Settings\Admin\Рабочий стол\eventiada\студент года\2015-10-20 18-57-07 Скриншот экра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857760"/>
            <a:ext cx="6562732" cy="200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220" name="Picture 4" descr="C:\Documents and Settings\Admin\Рабочий стол\eventiada\студент года\2015-10-20 18-59-10 Скриншот экран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643050"/>
            <a:ext cx="287203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221" name="Picture 5" descr="C:\Documents and Settings\Admin\Рабочий стол\2015-10-20 23-20-53 Скриншот экран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071678"/>
            <a:ext cx="2833258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10" name="Прямая со стрелкой 9"/>
          <p:cNvCxnSpPr/>
          <p:nvPr/>
        </p:nvCxnSpPr>
        <p:spPr>
          <a:xfrm>
            <a:off x="142844" y="1428736"/>
            <a:ext cx="357190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357554" y="1785926"/>
            <a:ext cx="428628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5715008" y="1714488"/>
            <a:ext cx="357190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071538" y="5500702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4414" cy="1002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развития</a:t>
            </a:r>
            <a:b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 </a:t>
            </a:r>
            <a:endParaRPr lang="ru-RU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571612"/>
          <a:ext cx="828680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714620"/>
            <a:ext cx="7772400" cy="1470025"/>
          </a:xfrm>
          <a:noFill/>
        </p:spPr>
        <p:txBody>
          <a:bodyPr>
            <a:normAutofit/>
            <a:scene3d>
              <a:camera prst="isometricOffAxis2Left"/>
              <a:lightRig rig="threePt" dir="t"/>
            </a:scene3d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Площадки проекта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-214346" y="2500306"/>
          <a:ext cx="1007275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4414" cy="1002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596" y="428604"/>
            <a:ext cx="8358246" cy="4643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МЧС-Детям</a:t>
            </a:r>
            <a:r>
              <a:rPr lang="ru-RU" sz="28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 </a:t>
            </a:r>
            <a:r>
              <a:rPr lang="ru-RU" sz="2800" b="1" dirty="0" smtClean="0">
                <a:solidFill>
                  <a:srgbClr val="CC0066"/>
                </a:solidFill>
              </a:rPr>
              <a:t>это платформа, </a:t>
            </a:r>
          </a:p>
          <a:p>
            <a:r>
              <a:rPr lang="ru-RU" sz="2800" b="1" dirty="0" smtClean="0">
                <a:solidFill>
                  <a:srgbClr val="CC0066"/>
                </a:solidFill>
              </a:rPr>
              <a:t>где каждый может получить актуальную и интересную информацию в области детской безопасности</a:t>
            </a:r>
            <a:endParaRPr lang="ru-RU" sz="28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проекта 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«МЧС – Детям»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FF0066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-1643106" y="1428736"/>
          <a:ext cx="12073022" cy="514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4414" cy="1002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Admin\Рабочий стол\2015-10-20 20-16-02 Скриншот экра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929066"/>
            <a:ext cx="3961715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5" name="Picture 3" descr="C:\Documents and Settings\Admin\Рабочий стол\eventiada\студент года\мчс детям\2015-09-30 01-31-45 Скриншот экра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368" y="3939221"/>
            <a:ext cx="3871566" cy="2418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6" name="Picture 4" descr="C:\Documents and Settings\Admin\Рабочий стол\2015-10-20 20-14-51 Скриншот экра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5072074"/>
            <a:ext cx="2393167" cy="1595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12" name="Прямая со стрелкой 11"/>
          <p:cNvCxnSpPr/>
          <p:nvPr/>
        </p:nvCxnSpPr>
        <p:spPr>
          <a:xfrm>
            <a:off x="142844" y="3786190"/>
            <a:ext cx="785754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177832" y="4775042"/>
            <a:ext cx="428628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857752" y="4357694"/>
            <a:ext cx="428628" cy="35719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Documents and Settings\Admin\Рабочий стол\eventiada\студент года\мчс детям\2015-09-30 00-06-42 Скриншот экран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1677556"/>
            <a:ext cx="4071966" cy="2562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Прямая со стрелкой 9"/>
          <p:cNvCxnSpPr/>
          <p:nvPr/>
        </p:nvCxnSpPr>
        <p:spPr>
          <a:xfrm>
            <a:off x="1857356" y="3929066"/>
            <a:ext cx="71438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>
          <a:xfrm>
            <a:off x="4643438" y="428604"/>
            <a:ext cx="214314" cy="50006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13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4414" cy="1002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2143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ты найдешь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Новости из мира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детской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рубрика «Мероприятия. События.</a:t>
            </a:r>
            <a:r>
              <a:rPr lang="en-US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Факты»</a:t>
            </a:r>
            <a:r>
              <a:rPr lang="en-US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20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Рабочий стол\2015-10-20 20-25-33 Скриншот экра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14884"/>
            <a:ext cx="2862541" cy="2013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124" name="Picture 4" descr="C:\Documents and Settings\Admin\Рабочий стол\2015-10-20 20-25-48 Скриншот экра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786322"/>
            <a:ext cx="2847967" cy="1920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125" name="Picture 5" descr="C:\Documents and Settings\Admin\Рабочий стол\2015-10-20 20-26-15 Скриншот экран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714884"/>
            <a:ext cx="2752717" cy="1985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12" name="Прямая со стрелкой 11"/>
          <p:cNvCxnSpPr/>
          <p:nvPr/>
        </p:nvCxnSpPr>
        <p:spPr>
          <a:xfrm rot="16200000" flipH="1">
            <a:off x="35687" y="4893479"/>
            <a:ext cx="500066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3107521" y="4893479"/>
            <a:ext cx="428628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6072198" y="5000636"/>
            <a:ext cx="500066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Documents and Settings\Admin\Рабочий стол\eventiada\студент года\мчс детям\2015-09-30 00-07-20 Скриншот экран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2143116"/>
            <a:ext cx="4500594" cy="2818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Прямая со стрелкой 9"/>
          <p:cNvCxnSpPr/>
          <p:nvPr/>
        </p:nvCxnSpPr>
        <p:spPr>
          <a:xfrm>
            <a:off x="1571604" y="4429132"/>
            <a:ext cx="92869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57147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Здесь ты найдешь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Рекомендации и советы в области детской безопасности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рубрика </a:t>
            </a:r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«Добрые советы Детства без Опасности»</a:t>
            </a:r>
            <a:r>
              <a:rPr lang="en-US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572000" y="428604"/>
            <a:ext cx="214314" cy="50006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14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4414" cy="1002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YandexDisk\Скриншоты\2016-02-20 01-38-14 Скриншот экра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7" y="2071678"/>
            <a:ext cx="3500462" cy="445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0" name="Прямая со стрелкой 19"/>
          <p:cNvCxnSpPr/>
          <p:nvPr/>
        </p:nvCxnSpPr>
        <p:spPr>
          <a:xfrm rot="16200000" flipH="1">
            <a:off x="6072198" y="5000636"/>
            <a:ext cx="500066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57147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Здесь ты найдешь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Полезные советы и познавательные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видеоуроки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b="1" dirty="0" smtClean="0">
                <a:solidFill>
                  <a:srgbClr val="D60093"/>
                </a:solidFill>
              </a:rPr>
              <a:t>[</a:t>
            </a:r>
            <a:r>
              <a:rPr lang="ru-RU" sz="2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рубрика «География безопасности»</a:t>
            </a:r>
            <a:r>
              <a:rPr lang="en-US" sz="2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572000" y="428604"/>
            <a:ext cx="214314" cy="50006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2052" name="Picture 4" descr="C:\Documents and Settings\Admin\Рабочий стол\Хрустальный Апельсин\МЧС Детям\мчс-детям\приложения\скрины\гугл плюс 9\скрин гугл 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3116"/>
            <a:ext cx="2571744" cy="1966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Documents and Settings\Admin\Рабочий стол\Хрустальный Апельсин\МЧС Детям\мчс-детям\приложения\скрины\гугл плюс 9\скрин гугл 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1" y="4357694"/>
            <a:ext cx="2571769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Documents and Settings\Admin\Рабочий стол\Хрустальный Апельсин\МЧС Детям\мчс-детям\приложения\скрины\гугл плюс 9\скрин гугл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2143116"/>
            <a:ext cx="2500330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C:\Documents and Settings\Admin\YandexDisk\Скриншоты\2016-02-20 01-41-25 Скриншот экрана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357694"/>
            <a:ext cx="2500330" cy="2079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4414" cy="1002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eventiada\студент года\мчс детям\2015-09-30 00-08-57 Скриншот экран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50571"/>
            <a:ext cx="4572032" cy="2735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147" name="Picture 3" descr="C:\Documents and Settings\Admin\Рабочий стол\eventiada\студент года\мчс детям\2015-09-30 00-09-37 Скриншот экра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478500"/>
            <a:ext cx="4357718" cy="2736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148" name="Picture 4" descr="C:\Documents and Settings\Admin\Рабочий стол\eventiada\студент года\мчс детям\2015-09-30 00-10-06 Скриншот экран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1006" y="3643314"/>
            <a:ext cx="4457729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9" name="Прямая со стрелкой 8"/>
          <p:cNvCxnSpPr/>
          <p:nvPr/>
        </p:nvCxnSpPr>
        <p:spPr>
          <a:xfrm rot="5400000" flipH="1" flipV="1">
            <a:off x="107125" y="3679033"/>
            <a:ext cx="571504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2214546" y="4572008"/>
            <a:ext cx="642942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4214810" y="5643578"/>
            <a:ext cx="642942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>
          <a:xfrm>
            <a:off x="4500562" y="500042"/>
            <a:ext cx="214314" cy="50006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12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14414" cy="1002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-357214"/>
            <a:ext cx="822960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Здесь ты найдешь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Социальная реклама «Детям» на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аудитория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5400000">
            <a:off x="577041" y="5566571"/>
            <a:ext cx="8229600" cy="4525963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7171" name="Picture 3" descr="C:\Documents and Settings\Admin\Рабочий стол\2015-10-20 23-15-29 Скриншот экрана.pn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214546" y="4643446"/>
            <a:ext cx="4929190" cy="20326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9" name="Схема 8"/>
          <p:cNvGraphicFramePr/>
          <p:nvPr/>
        </p:nvGraphicFramePr>
        <p:xfrm>
          <a:off x="928662" y="428604"/>
          <a:ext cx="735811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4414" cy="1002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 проекта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-2214610" y="1285860"/>
          <a:ext cx="900118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Documents and Settings\Admin\YandexDisk\Скриншоты\2016-02-20 01-47-37 Скриншот экрана.png"/>
          <p:cNvPicPr>
            <a:picLocks noChangeAspect="1" noChangeArrowheads="1"/>
          </p:cNvPicPr>
          <p:nvPr/>
        </p:nvPicPr>
        <p:blipFill>
          <a:blip r:embed="rId7">
            <a:lum bright="-10000" contrast="20000"/>
          </a:blip>
          <a:srcRect/>
          <a:stretch>
            <a:fillRect/>
          </a:stretch>
        </p:blipFill>
        <p:spPr bwMode="auto">
          <a:xfrm>
            <a:off x="3929058" y="1285860"/>
            <a:ext cx="507209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Admin\Рабочий стол\ART.START\IdwskTS6yV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4414" cy="1002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153</Words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Digital-проект: МЧС-Детям [доступно даже взрослым]</vt:lpstr>
      <vt:lpstr>Площадки проекта</vt:lpstr>
      <vt:lpstr>Цели проекта  «МЧС – Детям» </vt:lpstr>
      <vt:lpstr>  Здесь ты найдешь  Новости из мира детской безопасности [рубрика «Мероприятия. События. Факты»]</vt:lpstr>
      <vt:lpstr>Слайд 5</vt:lpstr>
      <vt:lpstr>Слайд 6</vt:lpstr>
      <vt:lpstr>Слайд 7</vt:lpstr>
      <vt:lpstr>Целевая аудитория</vt:lpstr>
      <vt:lpstr>География проекта</vt:lpstr>
      <vt:lpstr>Реализация и результаты</vt:lpstr>
      <vt:lpstr>Перспективы развития проекта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Digital-проект: МЧС-Детям</dc:title>
  <cp:lastModifiedBy>Admin</cp:lastModifiedBy>
  <cp:revision>44</cp:revision>
  <dcterms:modified xsi:type="dcterms:W3CDTF">2016-04-04T19:15:05Z</dcterms:modified>
</cp:coreProperties>
</file>