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57" r:id="rId3"/>
    <p:sldId id="265" r:id="rId4"/>
    <p:sldId id="286" r:id="rId5"/>
    <p:sldId id="287" r:id="rId6"/>
    <p:sldId id="256" r:id="rId7"/>
    <p:sldId id="258" r:id="rId8"/>
    <p:sldId id="282" r:id="rId9"/>
    <p:sldId id="261" r:id="rId10"/>
    <p:sldId id="289" r:id="rId11"/>
    <p:sldId id="259" r:id="rId12"/>
    <p:sldId id="295" r:id="rId13"/>
    <p:sldId id="294" r:id="rId14"/>
    <p:sldId id="260" r:id="rId15"/>
    <p:sldId id="288" r:id="rId16"/>
    <p:sldId id="290" r:id="rId17"/>
    <p:sldId id="292" r:id="rId18"/>
    <p:sldId id="291" r:id="rId19"/>
    <p:sldId id="293" r:id="rId20"/>
    <p:sldId id="262" r:id="rId21"/>
    <p:sldId id="296" r:id="rId22"/>
    <p:sldId id="297" r:id="rId23"/>
    <p:sldId id="298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електи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99" y="1612900"/>
            <a:ext cx="9071295" cy="2574925"/>
          </a:xfrm>
          <a:prstGeom prst="rect">
            <a:avLst/>
          </a:prstGeom>
        </p:spPr>
      </p:pic>
      <p:pic>
        <p:nvPicPr>
          <p:cNvPr id="10" name="Рисунок 9" descr="1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40" y="3797300"/>
            <a:ext cx="3173323" cy="2117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0_7828a_5ace8aa1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463846"/>
            <a:ext cx="3797300" cy="2824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91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425" y="3526675"/>
            <a:ext cx="3635375" cy="292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 descr="1412690684_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9" y="304800"/>
            <a:ext cx="2774803" cy="2007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8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рванд1 мн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177912"/>
            <a:ext cx="3761492" cy="643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арен1 мн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1" y="164776"/>
            <a:ext cx="4368800" cy="642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7600" y="2933700"/>
            <a:ext cx="10160000" cy="256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Все мы живём на одной планете, и проживаем одну жизнь. Стоит только взглянуть из окна и мы все увидим ту реальность, которая существует независимо от нашего подсознания.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2882901" y="973669"/>
            <a:ext cx="6642100" cy="706964"/>
          </a:xfrm>
        </p:spPr>
        <p:txBody>
          <a:bodyPr/>
          <a:lstStyle/>
          <a:p>
            <a:pPr algn="ctr"/>
            <a:r>
              <a:rPr lang="ru-RU" sz="4000" dirty="0" smtClean="0">
                <a:latin typeface="Segoe Print" pitchFamily="2" charset="0"/>
              </a:rPr>
              <a:t>Концепция №2</a:t>
            </a:r>
            <a:endParaRPr lang="ru-RU" sz="4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ни смотрят на мир одинако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52400"/>
            <a:ext cx="6515100" cy="651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607282" y="6359723"/>
            <a:ext cx="238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Автор: Изабелла Акопян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ни смотрят на мир одинаков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1" y="173449"/>
            <a:ext cx="8623299" cy="653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120599" y="6428600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29554" y="3365500"/>
            <a:ext cx="10541746" cy="1968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Будь ты женского или мужского пола это не имеет никакого значения. Все мы проходим одну школу жизни и один жизненный путь.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2882901" y="973669"/>
            <a:ext cx="6642100" cy="706964"/>
          </a:xfrm>
        </p:spPr>
        <p:txBody>
          <a:bodyPr/>
          <a:lstStyle/>
          <a:p>
            <a:pPr algn="ctr"/>
            <a:r>
              <a:rPr lang="ru-RU" sz="4000" dirty="0" smtClean="0">
                <a:latin typeface="Segoe Print" pitchFamily="2" charset="0"/>
              </a:rPr>
              <a:t>Концепция №3</a:t>
            </a:r>
            <a:endParaRPr lang="ru-RU" sz="4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406400"/>
            <a:ext cx="12141200" cy="607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00" y="6550223"/>
            <a:ext cx="238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3205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20599" y="6581001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ь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55600"/>
            <a:ext cx="11747500" cy="6159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8014" y="6515100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304800"/>
            <a:ext cx="11811000" cy="63543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900" y="-2977"/>
            <a:ext cx="238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457200"/>
            <a:ext cx="11912600" cy="595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599700" y="6550223"/>
            <a:ext cx="238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Автор: Изабелла Акопян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Calibri" panose="020F0502020204030204" pitchFamily="34" charset="0"/>
              </a:rPr>
              <a:t/>
            </a:r>
            <a:br>
              <a:rPr lang="ru-RU" b="1" i="1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Рисунок 5" descr="sex-gender-abortion-ultrasound-500x3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495300"/>
            <a:ext cx="5130799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go-full-150-110_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3200" y="3835400"/>
            <a:ext cx="30988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2600" y="319159"/>
            <a:ext cx="349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Проблемы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43600" y="1295400"/>
            <a:ext cx="624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Из-за селективных абортов может возникнуть дисбаланс между мужчинами и женщинами в стране, что в свою очередь может привести к демографической проблеме. 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 приводит также к </a:t>
            </a:r>
            <a:r>
              <a:rPr lang="ru-RU" sz="1600" dirty="0" err="1" smtClean="0"/>
              <a:t>траффикингу</a:t>
            </a:r>
            <a:r>
              <a:rPr lang="ru-RU" sz="1600" dirty="0" smtClean="0"/>
              <a:t> женщин, их похищают и перевозят в другие районы, где мужчин меньше, чем женщин. Меняется качество индустрии, увеличивается спрос на секс–услуги. 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Также это приводит к росту миграции, если человек не может найти себе пару, он уезжает в другие страны. Т.е. наши мужчины станут мигрировать в еще большей степени.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Если количество мужчин возрастет над женщинами, это приведет к тому, что мужчины не смогут найти себе пару и останутся в одиночестве, без семьи, детей и поддержки. Такая ситуация становится проблемой не только отдельного человека, но и проблемой всего государства, которое возьмет на свои плечи эту тяжкую ношу.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54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21000" y="914400"/>
            <a:ext cx="590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Segoe Print" pitchFamily="2" charset="0"/>
              </a:rPr>
              <a:t>Концепция №4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872" y="3091380"/>
            <a:ext cx="10834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Помните, ваш выбор может повлиять на чьё-то будущее!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88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e or fem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7" y="304800"/>
            <a:ext cx="5327821" cy="619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аб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079" y="304800"/>
            <a:ext cx="5365922" cy="623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12085" y="6552742"/>
            <a:ext cx="238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Автор: Изабелла Акопян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зн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437923"/>
            <a:ext cx="7531100" cy="605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569157" y="6550223"/>
            <a:ext cx="238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9535" y="2774434"/>
            <a:ext cx="53799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Не лишайте их возможности</a:t>
            </a:r>
            <a:br>
              <a:rPr lang="ru-RU" sz="2800" dirty="0" smtClean="0"/>
            </a:br>
            <a:r>
              <a:rPr lang="ru-RU" sz="2800" dirty="0" smtClean="0"/>
              <a:t> стать счастливыми!</a:t>
            </a:r>
            <a:endParaRPr lang="ru-RU" sz="2800" dirty="0"/>
          </a:p>
        </p:txBody>
      </p:sp>
      <p:pic>
        <p:nvPicPr>
          <p:cNvPr id="3" name="Рисунок 2" descr="лиши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261620"/>
            <a:ext cx="4164263" cy="63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581001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Автор: Изабелла Акопян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54954" y="782700"/>
            <a:ext cx="8825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 бойтесь быть счастливыми!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Не бойтесь принять себя и своих детей!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1012245_10203038623910184_7968900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99" y="1765300"/>
            <a:ext cx="8371561" cy="509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5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9428" y="1377434"/>
            <a:ext cx="5779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Причины возникновения</a:t>
            </a:r>
            <a:br>
              <a:rPr lang="ru-RU" sz="3600" b="1" dirty="0" smtClean="0">
                <a:latin typeface="Segoe Print" pitchFamily="2" charset="0"/>
              </a:rPr>
            </a:br>
            <a:r>
              <a:rPr lang="ru-RU" sz="3600" b="1" dirty="0" smtClean="0">
                <a:latin typeface="Segoe Print" pitchFamily="2" charset="0"/>
              </a:rPr>
              <a:t> этих проблем</a:t>
            </a:r>
            <a:endParaRPr lang="ru-RU" sz="3600" dirty="0">
              <a:latin typeface="Segoe Print" pitchFamily="2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34100" y="2957220"/>
            <a:ext cx="6223000" cy="19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Низкий уровень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Менталитет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Традиционная дискриминация в семьях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Уровень жизни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509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82600"/>
            <a:ext cx="407504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21207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3581400"/>
            <a:ext cx="3332879" cy="2570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71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900" y="660400"/>
            <a:ext cx="5207000" cy="58420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Я не родилась, потому что </a:t>
            </a:r>
          </a:p>
          <a:p>
            <a:pPr>
              <a:buFontTx/>
              <a:buChar char="-"/>
            </a:pPr>
            <a:r>
              <a:rPr lang="ru-RU" sz="2300" dirty="0" smtClean="0"/>
              <a:t> была девочкой</a:t>
            </a:r>
          </a:p>
          <a:p>
            <a:pPr>
              <a:buFontTx/>
              <a:buChar char="-"/>
            </a:pPr>
            <a:r>
              <a:rPr lang="ru-RU" sz="2300" dirty="0" smtClean="0"/>
              <a:t> мама не желала мне той же тяжелой жизни, что была у нее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носить фамилию отца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финансово поддерживать родителей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защищать свою родину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прилично зарабатывать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стать хорошим специалистом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продолжить свой род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посадить дерево, построить дом…</a:t>
            </a:r>
          </a:p>
          <a:p>
            <a:pPr>
              <a:buFontTx/>
              <a:buChar char="-"/>
            </a:pPr>
            <a:r>
              <a:rPr lang="ru-RU" sz="2300" dirty="0" smtClean="0"/>
              <a:t> не могла осчастливить своих родителей</a:t>
            </a:r>
          </a:p>
          <a:p>
            <a:pPr>
              <a:buFontTx/>
              <a:buChar char="-"/>
            </a:pPr>
            <a:r>
              <a:rPr lang="ru-RU" sz="2300" dirty="0" smtClean="0"/>
              <a:t> первенцем непременно должен быть мальчик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40040" y="419100"/>
            <a:ext cx="2443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Segoe Print" pitchFamily="2" charset="0"/>
              </a:rPr>
              <a:t>Цель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7" name="Рисунок 6" descr="a2f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1" y="3438042"/>
            <a:ext cx="4203699" cy="3419958"/>
          </a:xfrm>
          <a:prstGeom prst="rect">
            <a:avLst/>
          </a:prstGeom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273800" y="1313074"/>
            <a:ext cx="591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Показать, что дети независимо от пола имеют право на жизнь.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Сломать стереотипы в армянских семьях, которые отдают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предпочтения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мальчикам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55" y="571500"/>
            <a:ext cx="5207745" cy="19431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Актуальная проблема, возникшая в рядах стран бывших республик СССР: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Азербайджан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Армения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Грузия</a:t>
            </a:r>
          </a:p>
          <a:p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223000" y="458860"/>
            <a:ext cx="406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Статистика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6326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Представитель Фонда населения ООН Гарик Айрапетян:  «Уже сегодня в возрастной группе до 20 лет число мальчиков превышает число девочек на 40 000, а в 2060 году при сохранении данных тенденций у нас будет 93 000 не рожденных девочек или будущих матерей».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34904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итоге, по словам эксперта, из-за подмены девочек мальчиками население Армении до 2060 года уменьшится еще на 80 000, а это в настоящее время - цифра новорожденных за два года.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972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цифровом выражении, из 29000 абортов в год число селективных абортов составляет </a:t>
            </a:r>
            <a:r>
              <a:rPr lang="ru-RU" dirty="0" smtClean="0">
                <a:solidFill>
                  <a:schemeClr val="accent1"/>
                </a:solidFill>
              </a:rPr>
              <a:t>1400-1600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800" y="2387599"/>
            <a:ext cx="5600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С1990 года в Армении соотношение мальчиков и девочек среди новорожденных начало смещаться, в 2010 году составив </a:t>
            </a:r>
            <a:r>
              <a:rPr lang="ru-RU" dirty="0" smtClean="0">
                <a:solidFill>
                  <a:schemeClr val="accent1"/>
                </a:solidFill>
              </a:rPr>
              <a:t>114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мальчиков против </a:t>
            </a:r>
            <a:r>
              <a:rPr lang="ru-RU" dirty="0" smtClean="0">
                <a:solidFill>
                  <a:schemeClr val="accent1"/>
                </a:solidFill>
              </a:rPr>
              <a:t>100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девочек, в том случае, когда естественное соотношение составляет 102-106 мальчиков на 100 девочек. Это соотношение считается одним из высоких показателей превалирования мужского пола во всем мире. Диспропорция полов в Армении наиболее ярко проявляется при рождении третьего и далее ребенка: на </a:t>
            </a:r>
            <a:r>
              <a:rPr lang="ru-RU" dirty="0" smtClean="0">
                <a:solidFill>
                  <a:schemeClr val="accent1"/>
                </a:solidFill>
              </a:rPr>
              <a:t>100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девочек приходится </a:t>
            </a:r>
            <a:r>
              <a:rPr lang="ru-RU" dirty="0" smtClean="0">
                <a:solidFill>
                  <a:schemeClr val="accent1"/>
                </a:solidFill>
              </a:rPr>
              <a:t>160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мальчиков – и это самый высокий показатель, когда-либо зарегистрированный в мире.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28055" y="2197099"/>
            <a:ext cx="8825658" cy="2072281"/>
          </a:xfrm>
        </p:spPr>
        <p:txBody>
          <a:bodyPr/>
          <a:lstStyle/>
          <a:p>
            <a:pPr algn="ctr"/>
            <a:r>
              <a:rPr lang="ru-RU" dirty="0" smtClean="0"/>
              <a:t>Визуализация социального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048000"/>
            <a:ext cx="12039600" cy="27051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Мнения представителей мужского пола о вопросах селективного аборта.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Молодые люди, готовые стать отцами, поделились своими мыслями.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1455" y="948269"/>
            <a:ext cx="4877546" cy="706964"/>
          </a:xfrm>
        </p:spPr>
        <p:txBody>
          <a:bodyPr/>
          <a:lstStyle/>
          <a:p>
            <a:pPr algn="ctr"/>
            <a:r>
              <a:rPr lang="ru-RU" sz="4000" dirty="0" smtClean="0">
                <a:latin typeface="Segoe Print" pitchFamily="2" charset="0"/>
              </a:rPr>
              <a:t>Концепция №1</a:t>
            </a:r>
            <a:endParaRPr lang="ru-RU" sz="4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йк1 мн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67" y="330916"/>
            <a:ext cx="3846021" cy="628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еворг1 мн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26" y="330915"/>
            <a:ext cx="3953813" cy="628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9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аен1 мн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495" y="495300"/>
            <a:ext cx="3229064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ло1 мн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533" y="495300"/>
            <a:ext cx="3287713" cy="559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3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982</TotalTime>
  <Words>433</Words>
  <Application>Microsoft Office PowerPoint</Application>
  <PresentationFormat>Широкоэкранный</PresentationFormat>
  <Paragraphs>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Segoe Print</vt:lpstr>
      <vt:lpstr>Times New Roman</vt:lpstr>
      <vt:lpstr>Wingdings</vt:lpstr>
      <vt:lpstr>Wingdings 3</vt:lpstr>
      <vt:lpstr>Ion Boardroom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социального проекта</vt:lpstr>
      <vt:lpstr>Концепция №1</vt:lpstr>
      <vt:lpstr>Презентация PowerPoint</vt:lpstr>
      <vt:lpstr>Презентация PowerPoint</vt:lpstr>
      <vt:lpstr>Презентация PowerPoint</vt:lpstr>
      <vt:lpstr>Концепция №2</vt:lpstr>
      <vt:lpstr>Презентация PowerPoint</vt:lpstr>
      <vt:lpstr>Презентация PowerPoint</vt:lpstr>
      <vt:lpstr>Концепция 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бойтесь быть счастливыми! Не бойтесь принять себя и своих детей!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Агентство хороших манер – компания, посвятившая свою деятельность распространению знаний о правилах хорошего тона и этикета</dc:title>
  <dc:creator>Karen Gevorgyan</dc:creator>
  <cp:lastModifiedBy>Bella</cp:lastModifiedBy>
  <cp:revision>79</cp:revision>
  <dcterms:created xsi:type="dcterms:W3CDTF">2014-12-06T15:47:23Z</dcterms:created>
  <dcterms:modified xsi:type="dcterms:W3CDTF">2016-03-19T08:36:49Z</dcterms:modified>
</cp:coreProperties>
</file>