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F5373-C7A3-4F7A-8B4F-2FBB8C035639}" type="doc">
      <dgm:prSet loTypeId="urn:microsoft.com/office/officeart/2005/8/layout/radial4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C9E646E-40EA-4BD5-A244-22E6DB1D75D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М/Ж 18- 65 лет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CB480-882A-485E-B00C-36F5A45663E4}" type="parTrans" cxnId="{683F6454-85C4-4278-BD97-58C4EDE78E3F}">
      <dgm:prSet/>
      <dgm:spPr/>
      <dgm:t>
        <a:bodyPr/>
        <a:lstStyle/>
        <a:p>
          <a:endParaRPr lang="ru-RU"/>
        </a:p>
      </dgm:t>
    </dgm:pt>
    <dgm:pt modelId="{73FC202D-0E68-4B53-BBDE-715C6D87F7A3}" type="sibTrans" cxnId="{683F6454-85C4-4278-BD97-58C4EDE78E3F}">
      <dgm:prSet/>
      <dgm:spPr/>
      <dgm:t>
        <a:bodyPr/>
        <a:lstStyle/>
        <a:p>
          <a:endParaRPr lang="ru-RU"/>
        </a:p>
      </dgm:t>
    </dgm:pt>
    <dgm:pt modelId="{175FE279-53B3-4779-9934-80C839AFFF8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 любого достатка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26474-F631-4033-8862-86C98456AD2E}" type="parTrans" cxnId="{15C22C0C-8834-4E85-8714-684E62A3F908}">
      <dgm:prSet/>
      <dgm:spPr/>
      <dgm:t>
        <a:bodyPr/>
        <a:lstStyle/>
        <a:p>
          <a:endParaRPr lang="ru-RU"/>
        </a:p>
      </dgm:t>
    </dgm:pt>
    <dgm:pt modelId="{3AEC1D94-5DE6-422F-A1C8-3EC237433E67}" type="sibTrans" cxnId="{15C22C0C-8834-4E85-8714-684E62A3F908}">
      <dgm:prSet/>
      <dgm:spPr/>
      <dgm:t>
        <a:bodyPr/>
        <a:lstStyle/>
        <a:p>
          <a:endParaRPr lang="ru-RU"/>
        </a:p>
      </dgm:t>
    </dgm:pt>
    <dgm:pt modelId="{88357B1F-C55C-4A5D-8FFA-8AE624C29CD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 ведущие здоровый образ жизни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0A792-AB82-4730-BA30-649B5361F6DE}" type="parTrans" cxnId="{1629D68A-7BF4-4F39-8E68-86C3907C9261}">
      <dgm:prSet/>
      <dgm:spPr/>
      <dgm:t>
        <a:bodyPr/>
        <a:lstStyle/>
        <a:p>
          <a:endParaRPr lang="ru-RU"/>
        </a:p>
      </dgm:t>
    </dgm:pt>
    <dgm:pt modelId="{3FEF0817-2E64-42E1-BE3F-19BA7BC9AB49}" type="sibTrans" cxnId="{1629D68A-7BF4-4F39-8E68-86C3907C9261}">
      <dgm:prSet/>
      <dgm:spPr/>
      <dgm:t>
        <a:bodyPr/>
        <a:lstStyle/>
        <a:p>
          <a:endParaRPr lang="ru-RU"/>
        </a:p>
      </dgm:t>
    </dgm:pt>
    <dgm:pt modelId="{D456BC1A-3B43-46FD-A968-AD5A66E1330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 заботящиеся о здоровье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4C85B-FB1F-4758-8FE7-31BA3985328F}" type="parTrans" cxnId="{1B682245-627F-4001-9E12-B1C63C4FFAAD}">
      <dgm:prSet/>
      <dgm:spPr/>
      <dgm:t>
        <a:bodyPr/>
        <a:lstStyle/>
        <a:p>
          <a:endParaRPr lang="ru-RU"/>
        </a:p>
      </dgm:t>
    </dgm:pt>
    <dgm:pt modelId="{24EB09C7-4C1A-494B-9517-667999372B65}" type="sibTrans" cxnId="{1B682245-627F-4001-9E12-B1C63C4FFAAD}">
      <dgm:prSet/>
      <dgm:spPr/>
      <dgm:t>
        <a:bodyPr/>
        <a:lstStyle/>
        <a:p>
          <a:endParaRPr lang="ru-RU"/>
        </a:p>
      </dgm:t>
    </dgm:pt>
    <dgm:pt modelId="{56BE4685-9275-4073-B640-92DD689A723A}" type="pres">
      <dgm:prSet presAssocID="{F7EF5373-C7A3-4F7A-8B4F-2FBB8C0356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6C101-3BCF-42F3-8E40-9A5620FC8198}" type="pres">
      <dgm:prSet presAssocID="{CC9E646E-40EA-4BD5-A244-22E6DB1D75D2}" presName="centerShape" presStyleLbl="node0" presStyleIdx="0" presStyleCnt="1"/>
      <dgm:spPr/>
      <dgm:t>
        <a:bodyPr/>
        <a:lstStyle/>
        <a:p>
          <a:endParaRPr lang="ru-RU"/>
        </a:p>
      </dgm:t>
    </dgm:pt>
    <dgm:pt modelId="{FB09181C-4B5D-4016-95E1-A70FCDF8901E}" type="pres">
      <dgm:prSet presAssocID="{64B26474-F631-4033-8862-86C98456AD2E}" presName="parTrans" presStyleLbl="bgSibTrans2D1" presStyleIdx="0" presStyleCnt="3" custScaleX="69335" custLinFactNeighborX="18674" custLinFactNeighborY="35268"/>
      <dgm:spPr/>
      <dgm:t>
        <a:bodyPr/>
        <a:lstStyle/>
        <a:p>
          <a:endParaRPr lang="ru-RU"/>
        </a:p>
      </dgm:t>
    </dgm:pt>
    <dgm:pt modelId="{A38AF1F5-2152-4DB6-814B-63C038179CE6}" type="pres">
      <dgm:prSet presAssocID="{175FE279-53B3-4779-9934-80C839AFFF85}" presName="node" presStyleLbl="node1" presStyleIdx="0" presStyleCnt="3" custScaleX="132846" custRadScaleRad="109596" custRadScaleInc="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4E876-2C95-4195-A4A4-F8E12B2256DB}" type="pres">
      <dgm:prSet presAssocID="{7150A792-AB82-4730-BA30-649B5361F6DE}" presName="parTrans" presStyleLbl="bgSibTrans2D1" presStyleIdx="1" presStyleCnt="3" custScaleX="56323" custLinFactNeighborX="2992" custLinFactNeighborY="75806"/>
      <dgm:spPr/>
      <dgm:t>
        <a:bodyPr/>
        <a:lstStyle/>
        <a:p>
          <a:endParaRPr lang="ru-RU"/>
        </a:p>
      </dgm:t>
    </dgm:pt>
    <dgm:pt modelId="{D112F63D-EE83-473F-BAFF-EDC5975CC51C}" type="pres">
      <dgm:prSet presAssocID="{88357B1F-C55C-4A5D-8FFA-8AE624C29CD1}" presName="node" presStyleLbl="node1" presStyleIdx="1" presStyleCnt="3" custScaleX="131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02857-0B05-4AF6-88A5-ADD09C61B7F4}" type="pres">
      <dgm:prSet presAssocID="{2754C85B-FB1F-4758-8FE7-31BA3985328F}" presName="parTrans" presStyleLbl="bgSibTrans2D1" presStyleIdx="2" presStyleCnt="3" custScaleX="35315" custLinFactNeighborX="-40327" custLinFactNeighborY="39374"/>
      <dgm:spPr/>
      <dgm:t>
        <a:bodyPr/>
        <a:lstStyle/>
        <a:p>
          <a:endParaRPr lang="ru-RU"/>
        </a:p>
      </dgm:t>
    </dgm:pt>
    <dgm:pt modelId="{3A085731-66E0-4F11-BBFA-F8A90C9B6D72}" type="pres">
      <dgm:prSet presAssocID="{D456BC1A-3B43-46FD-A968-AD5A66E13309}" presName="node" presStyleLbl="node1" presStyleIdx="2" presStyleCnt="3" custScaleX="135273" custRadScaleRad="111689" custRadScaleInc="3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4F807-ADDF-46A0-84E1-297EC3BB1347}" type="presOf" srcId="{CC9E646E-40EA-4BD5-A244-22E6DB1D75D2}" destId="{8506C101-3BCF-42F3-8E40-9A5620FC8198}" srcOrd="0" destOrd="0" presId="urn:microsoft.com/office/officeart/2005/8/layout/radial4"/>
    <dgm:cxn modelId="{CC06BC5F-595D-4851-9409-2EB5BCF8F6AD}" type="presOf" srcId="{88357B1F-C55C-4A5D-8FFA-8AE624C29CD1}" destId="{D112F63D-EE83-473F-BAFF-EDC5975CC51C}" srcOrd="0" destOrd="0" presId="urn:microsoft.com/office/officeart/2005/8/layout/radial4"/>
    <dgm:cxn modelId="{A58D2B20-26D7-4E6C-B128-9F1249A04419}" type="presOf" srcId="{F7EF5373-C7A3-4F7A-8B4F-2FBB8C035639}" destId="{56BE4685-9275-4073-B640-92DD689A723A}" srcOrd="0" destOrd="0" presId="urn:microsoft.com/office/officeart/2005/8/layout/radial4"/>
    <dgm:cxn modelId="{15C22C0C-8834-4E85-8714-684E62A3F908}" srcId="{CC9E646E-40EA-4BD5-A244-22E6DB1D75D2}" destId="{175FE279-53B3-4779-9934-80C839AFFF85}" srcOrd="0" destOrd="0" parTransId="{64B26474-F631-4033-8862-86C98456AD2E}" sibTransId="{3AEC1D94-5DE6-422F-A1C8-3EC237433E67}"/>
    <dgm:cxn modelId="{2A238006-4AAD-4574-9C28-EC3D4197E8FA}" type="presOf" srcId="{7150A792-AB82-4730-BA30-649B5361F6DE}" destId="{8884E876-2C95-4195-A4A4-F8E12B2256DB}" srcOrd="0" destOrd="0" presId="urn:microsoft.com/office/officeart/2005/8/layout/radial4"/>
    <dgm:cxn modelId="{CD8CD03D-AA63-4B99-A55B-2D9302E7F7E6}" type="presOf" srcId="{2754C85B-FB1F-4758-8FE7-31BA3985328F}" destId="{4A402857-0B05-4AF6-88A5-ADD09C61B7F4}" srcOrd="0" destOrd="0" presId="urn:microsoft.com/office/officeart/2005/8/layout/radial4"/>
    <dgm:cxn modelId="{C8BEDE97-D8C8-49BE-91B9-804CD384C9A9}" type="presOf" srcId="{175FE279-53B3-4779-9934-80C839AFFF85}" destId="{A38AF1F5-2152-4DB6-814B-63C038179CE6}" srcOrd="0" destOrd="0" presId="urn:microsoft.com/office/officeart/2005/8/layout/radial4"/>
    <dgm:cxn modelId="{1B682245-627F-4001-9E12-B1C63C4FFAAD}" srcId="{CC9E646E-40EA-4BD5-A244-22E6DB1D75D2}" destId="{D456BC1A-3B43-46FD-A968-AD5A66E13309}" srcOrd="2" destOrd="0" parTransId="{2754C85B-FB1F-4758-8FE7-31BA3985328F}" sibTransId="{24EB09C7-4C1A-494B-9517-667999372B65}"/>
    <dgm:cxn modelId="{6A1BEC2B-5885-46EA-BF5C-05E68630779D}" type="presOf" srcId="{D456BC1A-3B43-46FD-A968-AD5A66E13309}" destId="{3A085731-66E0-4F11-BBFA-F8A90C9B6D72}" srcOrd="0" destOrd="0" presId="urn:microsoft.com/office/officeart/2005/8/layout/radial4"/>
    <dgm:cxn modelId="{683F6454-85C4-4278-BD97-58C4EDE78E3F}" srcId="{F7EF5373-C7A3-4F7A-8B4F-2FBB8C035639}" destId="{CC9E646E-40EA-4BD5-A244-22E6DB1D75D2}" srcOrd="0" destOrd="0" parTransId="{AB1CB480-882A-485E-B00C-36F5A45663E4}" sibTransId="{73FC202D-0E68-4B53-BBDE-715C6D87F7A3}"/>
    <dgm:cxn modelId="{071B37BA-4343-4ECD-82C1-7E777B61FA5C}" type="presOf" srcId="{64B26474-F631-4033-8862-86C98456AD2E}" destId="{FB09181C-4B5D-4016-95E1-A70FCDF8901E}" srcOrd="0" destOrd="0" presId="urn:microsoft.com/office/officeart/2005/8/layout/radial4"/>
    <dgm:cxn modelId="{1629D68A-7BF4-4F39-8E68-86C3907C9261}" srcId="{CC9E646E-40EA-4BD5-A244-22E6DB1D75D2}" destId="{88357B1F-C55C-4A5D-8FFA-8AE624C29CD1}" srcOrd="1" destOrd="0" parTransId="{7150A792-AB82-4730-BA30-649B5361F6DE}" sibTransId="{3FEF0817-2E64-42E1-BE3F-19BA7BC9AB49}"/>
    <dgm:cxn modelId="{F969D39B-E50F-48C8-B1C6-17BEF6C5EA74}" type="presParOf" srcId="{56BE4685-9275-4073-B640-92DD689A723A}" destId="{8506C101-3BCF-42F3-8E40-9A5620FC8198}" srcOrd="0" destOrd="0" presId="urn:microsoft.com/office/officeart/2005/8/layout/radial4"/>
    <dgm:cxn modelId="{EF325DCD-A02D-4975-9720-13958BA8358A}" type="presParOf" srcId="{56BE4685-9275-4073-B640-92DD689A723A}" destId="{FB09181C-4B5D-4016-95E1-A70FCDF8901E}" srcOrd="1" destOrd="0" presId="urn:microsoft.com/office/officeart/2005/8/layout/radial4"/>
    <dgm:cxn modelId="{CDE74F3E-31E2-4508-BAB8-A01F766E3048}" type="presParOf" srcId="{56BE4685-9275-4073-B640-92DD689A723A}" destId="{A38AF1F5-2152-4DB6-814B-63C038179CE6}" srcOrd="2" destOrd="0" presId="urn:microsoft.com/office/officeart/2005/8/layout/radial4"/>
    <dgm:cxn modelId="{992F783C-950E-4D90-93B9-58D1AF50238A}" type="presParOf" srcId="{56BE4685-9275-4073-B640-92DD689A723A}" destId="{8884E876-2C95-4195-A4A4-F8E12B2256DB}" srcOrd="3" destOrd="0" presId="urn:microsoft.com/office/officeart/2005/8/layout/radial4"/>
    <dgm:cxn modelId="{E7C80130-A4E3-470B-94A6-E2A75DBF13E1}" type="presParOf" srcId="{56BE4685-9275-4073-B640-92DD689A723A}" destId="{D112F63D-EE83-473F-BAFF-EDC5975CC51C}" srcOrd="4" destOrd="0" presId="urn:microsoft.com/office/officeart/2005/8/layout/radial4"/>
    <dgm:cxn modelId="{7A6B0AE6-C67E-43BE-9578-076E46FB6901}" type="presParOf" srcId="{56BE4685-9275-4073-B640-92DD689A723A}" destId="{4A402857-0B05-4AF6-88A5-ADD09C61B7F4}" srcOrd="5" destOrd="0" presId="urn:microsoft.com/office/officeart/2005/8/layout/radial4"/>
    <dgm:cxn modelId="{B77A4011-AB77-4398-A9D8-3A0D53F606B2}" type="presParOf" srcId="{56BE4685-9275-4073-B640-92DD689A723A}" destId="{3A085731-66E0-4F11-BBFA-F8A90C9B6D7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9410D-AEBA-419C-BF62-20BA63AFB9C1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3FCA2E-B81D-4D18-B8C9-F6DCD4E2A873}">
      <dgm:prSet phldrT="[Текст]"/>
      <dgm:spPr>
        <a:gradFill rotWithShape="0">
          <a:gsLst>
            <a:gs pos="0">
              <a:srgbClr val="FF000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FC25078-3E6D-47A1-8F00-B00F3E2A0CD5}" type="parTrans" cxnId="{4D5E733A-7984-4D04-AE1A-E354F8D2D68C}">
      <dgm:prSet/>
      <dgm:spPr/>
      <dgm:t>
        <a:bodyPr/>
        <a:lstStyle/>
        <a:p>
          <a:endParaRPr lang="ru-RU"/>
        </a:p>
      </dgm:t>
    </dgm:pt>
    <dgm:pt modelId="{3EA49848-AAF2-461E-BF91-3CF26A9112F1}" type="sibTrans" cxnId="{4D5E733A-7984-4D04-AE1A-E354F8D2D68C}">
      <dgm:prSet/>
      <dgm:spPr/>
      <dgm:t>
        <a:bodyPr/>
        <a:lstStyle/>
        <a:p>
          <a:endParaRPr lang="ru-RU"/>
        </a:p>
      </dgm:t>
    </dgm:pt>
    <dgm:pt modelId="{D22A3A20-17E4-4271-9B7E-CA051D9CE3A3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Увеличить количество подростков и молодежи в возрасте от 6 до 23 лет, вовлеченных в систематические занятия велосипедным спортом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AC3F3-6AE3-4549-A16B-C125174CBAD9}" type="parTrans" cxnId="{C63A0C6A-3547-43DB-B5AB-26B240F463D4}">
      <dgm:prSet/>
      <dgm:spPr/>
      <dgm:t>
        <a:bodyPr/>
        <a:lstStyle/>
        <a:p>
          <a:endParaRPr lang="ru-RU"/>
        </a:p>
      </dgm:t>
    </dgm:pt>
    <dgm:pt modelId="{6ED7F6F5-5EF1-4050-9A49-3206E42B41D0}" type="sibTrans" cxnId="{C63A0C6A-3547-43DB-B5AB-26B240F463D4}">
      <dgm:prSet/>
      <dgm:spPr/>
      <dgm:t>
        <a:bodyPr/>
        <a:lstStyle/>
        <a:p>
          <a:endParaRPr lang="ru-RU"/>
        </a:p>
      </dgm:t>
    </dgm:pt>
    <dgm:pt modelId="{70AF313E-B679-4292-8E99-508459E22917}">
      <dgm:prSet phldrT="[Текст]"/>
      <dgm:spPr>
        <a:gradFill rotWithShape="0">
          <a:gsLst>
            <a:gs pos="79375">
              <a:srgbClr val="7B59A6"/>
            </a:gs>
            <a:gs pos="78750">
              <a:srgbClr val="7A5AA5"/>
            </a:gs>
            <a:gs pos="77500">
              <a:srgbClr val="785BA4"/>
            </a:gs>
            <a:gs pos="75000">
              <a:srgbClr val="745EA1"/>
            </a:gs>
            <a:gs pos="70000">
              <a:srgbClr val="6C639C"/>
            </a:gs>
            <a:gs pos="60000">
              <a:srgbClr val="5D6E91"/>
            </a:gs>
            <a:gs pos="40000">
              <a:srgbClr val="3E847B"/>
            </a:gs>
            <a:gs pos="0">
              <a:srgbClr val="00B05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5131048B-65E9-4390-A4C4-C039DA7B8DD4}" type="parTrans" cxnId="{A00E5A6E-7C7D-49D8-9E17-19F7727C5D57}">
      <dgm:prSet/>
      <dgm:spPr/>
      <dgm:t>
        <a:bodyPr/>
        <a:lstStyle/>
        <a:p>
          <a:endParaRPr lang="ru-RU"/>
        </a:p>
      </dgm:t>
    </dgm:pt>
    <dgm:pt modelId="{E4D3E3A6-6FA9-42C8-AC78-9ECA93440668}" type="sibTrans" cxnId="{A00E5A6E-7C7D-49D8-9E17-19F7727C5D57}">
      <dgm:prSet/>
      <dgm:spPr/>
      <dgm:t>
        <a:bodyPr/>
        <a:lstStyle/>
        <a:p>
          <a:endParaRPr lang="ru-RU"/>
        </a:p>
      </dgm:t>
    </dgm:pt>
    <dgm:pt modelId="{01D58AFD-FBF7-433A-BABE-DA5AC355FC5B}">
      <dgm:prSet phldrT="[Текст]"/>
      <dgm:spPr/>
      <dgm:t>
        <a:bodyPr/>
        <a:lstStyle/>
        <a:p>
          <a:endParaRPr lang="ru-RU" sz="2100" dirty="0"/>
        </a:p>
      </dgm:t>
    </dgm:pt>
    <dgm:pt modelId="{5BDFA250-C034-49E8-94C1-85AC9CCEDC65}" type="parTrans" cxnId="{66B8DC2D-EA05-4F4C-8D98-341C9F989A70}">
      <dgm:prSet/>
      <dgm:spPr/>
      <dgm:t>
        <a:bodyPr/>
        <a:lstStyle/>
        <a:p>
          <a:endParaRPr lang="ru-RU"/>
        </a:p>
      </dgm:t>
    </dgm:pt>
    <dgm:pt modelId="{13B88812-276D-4765-A0F3-9DF385D78069}" type="sibTrans" cxnId="{66B8DC2D-EA05-4F4C-8D98-341C9F989A70}">
      <dgm:prSet/>
      <dgm:spPr/>
      <dgm:t>
        <a:bodyPr/>
        <a:lstStyle/>
        <a:p>
          <a:endParaRPr lang="ru-RU"/>
        </a:p>
      </dgm:t>
    </dgm:pt>
    <dgm:pt modelId="{1C06C4DE-0AEA-4ED5-90F6-392B76CC8A46}">
      <dgm:prSet phldrT="[Текст]"/>
      <dgm:spPr>
        <a:gradFill rotWithShape="0">
          <a:gsLst>
            <a:gs pos="0">
              <a:srgbClr val="FF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 smtClean="0"/>
        </a:p>
        <a:p>
          <a:endParaRPr lang="ru-RU" dirty="0" smtClean="0"/>
        </a:p>
      </dgm:t>
    </dgm:pt>
    <dgm:pt modelId="{3DF7F450-7E77-4F05-BF92-90AA022A01DB}" type="parTrans" cxnId="{8D4DDB9E-F8F3-4F16-8231-795E3B029CBF}">
      <dgm:prSet/>
      <dgm:spPr/>
      <dgm:t>
        <a:bodyPr/>
        <a:lstStyle/>
        <a:p>
          <a:endParaRPr lang="ru-RU"/>
        </a:p>
      </dgm:t>
    </dgm:pt>
    <dgm:pt modelId="{670AB0AA-AEB0-47F6-8EC3-9C133980863D}" type="sibTrans" cxnId="{8D4DDB9E-F8F3-4F16-8231-795E3B029CBF}">
      <dgm:prSet/>
      <dgm:spPr/>
      <dgm:t>
        <a:bodyPr/>
        <a:lstStyle/>
        <a:p>
          <a:endParaRPr lang="ru-RU"/>
        </a:p>
      </dgm:t>
    </dgm:pt>
    <dgm:pt modelId="{C116966F-7C7B-4F98-B882-56C22C07E6F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молодежи Подмосковья к занятиям в велошколах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C3129-5B92-434E-B919-FFB00FD59910}" type="parTrans" cxnId="{C2784D9F-B06E-4B3D-B842-8004DBCC4AEA}">
      <dgm:prSet/>
      <dgm:spPr/>
      <dgm:t>
        <a:bodyPr/>
        <a:lstStyle/>
        <a:p>
          <a:endParaRPr lang="ru-RU"/>
        </a:p>
      </dgm:t>
    </dgm:pt>
    <dgm:pt modelId="{A4A49BD7-6E18-4127-82B6-B4B98FFCF262}" type="sibTrans" cxnId="{C2784D9F-B06E-4B3D-B842-8004DBCC4AEA}">
      <dgm:prSet/>
      <dgm:spPr/>
      <dgm:t>
        <a:bodyPr/>
        <a:lstStyle/>
        <a:p>
          <a:endParaRPr lang="ru-RU"/>
        </a:p>
      </dgm:t>
    </dgm:pt>
    <dgm:pt modelId="{EE13BD79-8CA6-4A6F-8EEF-6B79AD9482B8}">
      <dgm:prSet phldrT="[Текст]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B8314-A642-48B8-8291-76A0A94A8AD8}" type="parTrans" cxnId="{84DAEADD-3B3F-4BCA-9719-B52CCE005B74}">
      <dgm:prSet/>
      <dgm:spPr/>
      <dgm:t>
        <a:bodyPr/>
        <a:lstStyle/>
        <a:p>
          <a:endParaRPr lang="ru-RU"/>
        </a:p>
      </dgm:t>
    </dgm:pt>
    <dgm:pt modelId="{E8DFED58-E912-44E8-BCDA-082F8A18B27A}" type="sibTrans" cxnId="{84DAEADD-3B3F-4BCA-9719-B52CCE005B74}">
      <dgm:prSet/>
      <dgm:spPr/>
      <dgm:t>
        <a:bodyPr/>
        <a:lstStyle/>
        <a:p>
          <a:endParaRPr lang="ru-RU"/>
        </a:p>
      </dgm:t>
    </dgm:pt>
    <dgm:pt modelId="{25727245-B3E8-4266-BC0A-B74653A6FED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Увеличить количество спортивных семей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EFC08-15F1-4CA7-B09C-6D4624A73834}" type="parTrans" cxnId="{2E371012-EBD5-4FD8-B66B-9B6A3DD950CF}">
      <dgm:prSet/>
      <dgm:spPr/>
      <dgm:t>
        <a:bodyPr/>
        <a:lstStyle/>
        <a:p>
          <a:endParaRPr lang="ru-RU"/>
        </a:p>
      </dgm:t>
    </dgm:pt>
    <dgm:pt modelId="{123A0D2C-5C77-445B-8B91-00C0EB025F1E}" type="sibTrans" cxnId="{2E371012-EBD5-4FD8-B66B-9B6A3DD950CF}">
      <dgm:prSet/>
      <dgm:spPr/>
      <dgm:t>
        <a:bodyPr/>
        <a:lstStyle/>
        <a:p>
          <a:endParaRPr lang="ru-RU"/>
        </a:p>
      </dgm:t>
    </dgm:pt>
    <dgm:pt modelId="{DFA1E1D2-4C18-4EFC-A635-229AABEDBDEE}">
      <dgm:prSet phldrT="[Текст]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704CB-92AB-4CBF-AB62-C43F2E800552}" type="parTrans" cxnId="{6576FDDB-9AAD-42B1-A615-0CCBE31A2625}">
      <dgm:prSet/>
      <dgm:spPr/>
      <dgm:t>
        <a:bodyPr/>
        <a:lstStyle/>
        <a:p>
          <a:endParaRPr lang="ru-RU"/>
        </a:p>
      </dgm:t>
    </dgm:pt>
    <dgm:pt modelId="{CE643CE4-6CD8-4668-8305-067C929D57AA}" type="sibTrans" cxnId="{6576FDDB-9AAD-42B1-A615-0CCBE31A2625}">
      <dgm:prSet/>
      <dgm:spPr/>
      <dgm:t>
        <a:bodyPr/>
        <a:lstStyle/>
        <a:p>
          <a:endParaRPr lang="ru-RU"/>
        </a:p>
      </dgm:t>
    </dgm:pt>
    <dgm:pt modelId="{D2CE31F4-EDF3-49BF-862F-027AAD27CD2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Повысить интерес к велоспорту со стороны зрителей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8F1E5-2634-40DC-A654-6CAADB7891A9}" type="parTrans" cxnId="{C5B72465-C525-4B57-865C-AD6C5280F6EF}">
      <dgm:prSet/>
      <dgm:spPr/>
      <dgm:t>
        <a:bodyPr/>
        <a:lstStyle/>
        <a:p>
          <a:endParaRPr lang="ru-RU"/>
        </a:p>
      </dgm:t>
    </dgm:pt>
    <dgm:pt modelId="{840D2642-C055-482E-B6F4-8E28A20DC61D}" type="sibTrans" cxnId="{C5B72465-C525-4B57-865C-AD6C5280F6EF}">
      <dgm:prSet/>
      <dgm:spPr/>
      <dgm:t>
        <a:bodyPr/>
        <a:lstStyle/>
        <a:p>
          <a:endParaRPr lang="ru-RU"/>
        </a:p>
      </dgm:t>
    </dgm:pt>
    <dgm:pt modelId="{491366DF-791D-4A1D-A747-015C69E86195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спонсоров для  улучшения материально-технической базы велосипедного спорта и реконструкции велошкол Подмосковья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6F242-3179-4FD0-92AF-36034E5CD6DC}" type="parTrans" cxnId="{891C454E-E609-4FE8-81C6-708DC7A297EF}">
      <dgm:prSet/>
      <dgm:spPr/>
      <dgm:t>
        <a:bodyPr/>
        <a:lstStyle/>
        <a:p>
          <a:endParaRPr lang="ru-RU"/>
        </a:p>
      </dgm:t>
    </dgm:pt>
    <dgm:pt modelId="{EE4886D8-E64E-4E41-964F-3E5E06D2272E}" type="sibTrans" cxnId="{891C454E-E609-4FE8-81C6-708DC7A297EF}">
      <dgm:prSet/>
      <dgm:spPr/>
      <dgm:t>
        <a:bodyPr/>
        <a:lstStyle/>
        <a:p>
          <a:endParaRPr lang="ru-RU"/>
        </a:p>
      </dgm:t>
    </dgm:pt>
    <dgm:pt modelId="{E10124D1-F0C0-43D2-AA14-E2B0475720B8}" type="pres">
      <dgm:prSet presAssocID="{7D19410D-AEBA-419C-BF62-20BA63AFB9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36A39C-A5B5-40FA-91CD-EDB8AC1E10C0}" type="pres">
      <dgm:prSet presAssocID="{1E3FCA2E-B81D-4D18-B8C9-F6DCD4E2A873}" presName="composite" presStyleCnt="0"/>
      <dgm:spPr/>
      <dgm:t>
        <a:bodyPr/>
        <a:lstStyle/>
        <a:p>
          <a:endParaRPr lang="ru-RU"/>
        </a:p>
      </dgm:t>
    </dgm:pt>
    <dgm:pt modelId="{CEDF1DF7-297B-40C3-935E-2B07751423CB}" type="pres">
      <dgm:prSet presAssocID="{1E3FCA2E-B81D-4D18-B8C9-F6DCD4E2A8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134B6-E879-440A-BCB4-8EAFC63FB0C9}" type="pres">
      <dgm:prSet presAssocID="{1E3FCA2E-B81D-4D18-B8C9-F6DCD4E2A873}" presName="descendantText" presStyleLbl="alignAcc1" presStyleIdx="0" presStyleCnt="3" custScaleY="178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FFBC5-F718-43CE-83CD-B2B216FDF4C0}" type="pres">
      <dgm:prSet presAssocID="{3EA49848-AAF2-461E-BF91-3CF26A9112F1}" presName="sp" presStyleCnt="0"/>
      <dgm:spPr/>
      <dgm:t>
        <a:bodyPr/>
        <a:lstStyle/>
        <a:p>
          <a:endParaRPr lang="ru-RU"/>
        </a:p>
      </dgm:t>
    </dgm:pt>
    <dgm:pt modelId="{D41C990A-D4B1-4DBA-925A-F37EAE1B0E71}" type="pres">
      <dgm:prSet presAssocID="{1C06C4DE-0AEA-4ED5-90F6-392B76CC8A46}" presName="composite" presStyleCnt="0"/>
      <dgm:spPr/>
      <dgm:t>
        <a:bodyPr/>
        <a:lstStyle/>
        <a:p>
          <a:endParaRPr lang="ru-RU"/>
        </a:p>
      </dgm:t>
    </dgm:pt>
    <dgm:pt modelId="{DD3DB765-8980-4A5D-8780-5BCA89168384}" type="pres">
      <dgm:prSet presAssocID="{1C06C4DE-0AEA-4ED5-90F6-392B76CC8A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EC21E-F1CD-48F3-8A5D-D2A6DEABCDCF}" type="pres">
      <dgm:prSet presAssocID="{1C06C4DE-0AEA-4ED5-90F6-392B76CC8A46}" presName="descendantText" presStyleLbl="alignAcc1" presStyleIdx="1" presStyleCnt="3" custScaleY="199933" custLinFactNeighborX="-9" custLinFactNeighborY="2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B03C4-0DBF-4AB7-B1DE-694E10209CDA}" type="pres">
      <dgm:prSet presAssocID="{670AB0AA-AEB0-47F6-8EC3-9C133980863D}" presName="sp" presStyleCnt="0"/>
      <dgm:spPr/>
      <dgm:t>
        <a:bodyPr/>
        <a:lstStyle/>
        <a:p>
          <a:endParaRPr lang="ru-RU"/>
        </a:p>
      </dgm:t>
    </dgm:pt>
    <dgm:pt modelId="{BC3D3F2E-EDBB-40EB-AA9A-D6D6EFF27B29}" type="pres">
      <dgm:prSet presAssocID="{70AF313E-B679-4292-8E99-508459E22917}" presName="composite" presStyleCnt="0"/>
      <dgm:spPr/>
      <dgm:t>
        <a:bodyPr/>
        <a:lstStyle/>
        <a:p>
          <a:endParaRPr lang="ru-RU"/>
        </a:p>
      </dgm:t>
    </dgm:pt>
    <dgm:pt modelId="{EACEF462-7445-4226-9B3B-03037ACD2B70}" type="pres">
      <dgm:prSet presAssocID="{70AF313E-B679-4292-8E99-508459E229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B4CB3-045B-4931-ABBF-235FBD87BC3E}" type="pres">
      <dgm:prSet presAssocID="{70AF313E-B679-4292-8E99-508459E22917}" presName="descendantText" presStyleLbl="alignAcc1" presStyleIdx="2" presStyleCnt="3" custScaleY="186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72465-C525-4B57-865C-AD6C5280F6EF}" srcId="{1C06C4DE-0AEA-4ED5-90F6-392B76CC8A46}" destId="{D2CE31F4-EDF3-49BF-862F-027AAD27CD2E}" srcOrd="2" destOrd="0" parTransId="{4038F1E5-2634-40DC-A654-6CAADB7891A9}" sibTransId="{840D2642-C055-482E-B6F4-8E28A20DC61D}"/>
    <dgm:cxn modelId="{59D8A285-FFAB-4EDF-9E93-C2FC77DC74C1}" type="presOf" srcId="{DFA1E1D2-4C18-4EFC-A635-229AABEDBDEE}" destId="{C00EC21E-F1CD-48F3-8A5D-D2A6DEABCDCF}" srcOrd="0" destOrd="3" presId="urn:microsoft.com/office/officeart/2005/8/layout/chevron2"/>
    <dgm:cxn modelId="{C2784D9F-B06E-4B3D-B842-8004DBCC4AEA}" srcId="{1C06C4DE-0AEA-4ED5-90F6-392B76CC8A46}" destId="{C116966F-7C7B-4F98-B882-56C22C07E6FE}" srcOrd="0" destOrd="0" parTransId="{998C3129-5B92-434E-B919-FFB00FD59910}" sibTransId="{A4A49BD7-6E18-4127-82B6-B4B98FFCF262}"/>
    <dgm:cxn modelId="{2E371012-EBD5-4FD8-B66B-9B6A3DD950CF}" srcId="{1C06C4DE-0AEA-4ED5-90F6-392B76CC8A46}" destId="{25727245-B3E8-4266-BC0A-B74653A6FEDD}" srcOrd="1" destOrd="0" parTransId="{4C7EFC08-15F1-4CA7-B09C-6D4624A73834}" sibTransId="{123A0D2C-5C77-445B-8B91-00C0EB025F1E}"/>
    <dgm:cxn modelId="{3903CEE2-791C-4EE6-A8F5-D3994E7C3F7E}" type="presOf" srcId="{D2CE31F4-EDF3-49BF-862F-027AAD27CD2E}" destId="{C00EC21E-F1CD-48F3-8A5D-D2A6DEABCDCF}" srcOrd="0" destOrd="2" presId="urn:microsoft.com/office/officeart/2005/8/layout/chevron2"/>
    <dgm:cxn modelId="{4D5E733A-7984-4D04-AE1A-E354F8D2D68C}" srcId="{7D19410D-AEBA-419C-BF62-20BA63AFB9C1}" destId="{1E3FCA2E-B81D-4D18-B8C9-F6DCD4E2A873}" srcOrd="0" destOrd="0" parTransId="{2FC25078-3E6D-47A1-8F00-B00F3E2A0CD5}" sibTransId="{3EA49848-AAF2-461E-BF91-3CF26A9112F1}"/>
    <dgm:cxn modelId="{061157AC-5BC5-46A4-B959-1DDC86DC245C}" type="presOf" srcId="{25727245-B3E8-4266-BC0A-B74653A6FEDD}" destId="{C00EC21E-F1CD-48F3-8A5D-D2A6DEABCDCF}" srcOrd="0" destOrd="1" presId="urn:microsoft.com/office/officeart/2005/8/layout/chevron2"/>
    <dgm:cxn modelId="{8D4DDB9E-F8F3-4F16-8231-795E3B029CBF}" srcId="{7D19410D-AEBA-419C-BF62-20BA63AFB9C1}" destId="{1C06C4DE-0AEA-4ED5-90F6-392B76CC8A46}" srcOrd="1" destOrd="0" parTransId="{3DF7F450-7E77-4F05-BF92-90AA022A01DB}" sibTransId="{670AB0AA-AEB0-47F6-8EC3-9C133980863D}"/>
    <dgm:cxn modelId="{C63A0C6A-3547-43DB-B5AB-26B240F463D4}" srcId="{1E3FCA2E-B81D-4D18-B8C9-F6DCD4E2A873}" destId="{D22A3A20-17E4-4271-9B7E-CA051D9CE3A3}" srcOrd="0" destOrd="0" parTransId="{86EAC3F3-6AE3-4549-A16B-C125174CBAD9}" sibTransId="{6ED7F6F5-5EF1-4050-9A49-3206E42B41D0}"/>
    <dgm:cxn modelId="{439C21D5-D6E5-41DD-A73B-188D64E9C4AF}" type="presOf" srcId="{EE13BD79-8CA6-4A6F-8EEF-6B79AD9482B8}" destId="{C00EC21E-F1CD-48F3-8A5D-D2A6DEABCDCF}" srcOrd="0" destOrd="4" presId="urn:microsoft.com/office/officeart/2005/8/layout/chevron2"/>
    <dgm:cxn modelId="{D6AD4EFA-1478-4FE0-82E1-D58F68002FBB}" type="presOf" srcId="{1C06C4DE-0AEA-4ED5-90F6-392B76CC8A46}" destId="{DD3DB765-8980-4A5D-8780-5BCA89168384}" srcOrd="0" destOrd="0" presId="urn:microsoft.com/office/officeart/2005/8/layout/chevron2"/>
    <dgm:cxn modelId="{4C4216ED-0609-439C-BBC1-7EE276898D29}" type="presOf" srcId="{70AF313E-B679-4292-8E99-508459E22917}" destId="{EACEF462-7445-4226-9B3B-03037ACD2B70}" srcOrd="0" destOrd="0" presId="urn:microsoft.com/office/officeart/2005/8/layout/chevron2"/>
    <dgm:cxn modelId="{16AB61DF-5056-4F41-8E50-32BDE621CDCD}" type="presOf" srcId="{7D19410D-AEBA-419C-BF62-20BA63AFB9C1}" destId="{E10124D1-F0C0-43D2-AA14-E2B0475720B8}" srcOrd="0" destOrd="0" presId="urn:microsoft.com/office/officeart/2005/8/layout/chevron2"/>
    <dgm:cxn modelId="{6576FDDB-9AAD-42B1-A615-0CCBE31A2625}" srcId="{1C06C4DE-0AEA-4ED5-90F6-392B76CC8A46}" destId="{DFA1E1D2-4C18-4EFC-A635-229AABEDBDEE}" srcOrd="3" destOrd="0" parTransId="{E22704CB-92AB-4CBF-AB62-C43F2E800552}" sibTransId="{CE643CE4-6CD8-4668-8305-067C929D57AA}"/>
    <dgm:cxn modelId="{4624BA50-CF27-4AF7-BDC4-CCF2D9AC848E}" type="presOf" srcId="{C116966F-7C7B-4F98-B882-56C22C07E6FE}" destId="{C00EC21E-F1CD-48F3-8A5D-D2A6DEABCDCF}" srcOrd="0" destOrd="0" presId="urn:microsoft.com/office/officeart/2005/8/layout/chevron2"/>
    <dgm:cxn modelId="{B44B6851-C314-4425-B22B-151A38507EDA}" type="presOf" srcId="{01D58AFD-FBF7-433A-BABE-DA5AC355FC5B}" destId="{F1EB4CB3-045B-4931-ABBF-235FBD87BC3E}" srcOrd="0" destOrd="0" presId="urn:microsoft.com/office/officeart/2005/8/layout/chevron2"/>
    <dgm:cxn modelId="{EAD9CFC3-5AAD-439A-AFE6-4FA26776B82A}" type="presOf" srcId="{1E3FCA2E-B81D-4D18-B8C9-F6DCD4E2A873}" destId="{CEDF1DF7-297B-40C3-935E-2B07751423CB}" srcOrd="0" destOrd="0" presId="urn:microsoft.com/office/officeart/2005/8/layout/chevron2"/>
    <dgm:cxn modelId="{7199D058-A793-4D8A-A532-90EFFEB6DB20}" type="presOf" srcId="{D22A3A20-17E4-4271-9B7E-CA051D9CE3A3}" destId="{01D134B6-E879-440A-BCB4-8EAFC63FB0C9}" srcOrd="0" destOrd="0" presId="urn:microsoft.com/office/officeart/2005/8/layout/chevron2"/>
    <dgm:cxn modelId="{891C454E-E609-4FE8-81C6-708DC7A297EF}" srcId="{70AF313E-B679-4292-8E99-508459E22917}" destId="{491366DF-791D-4A1D-A747-015C69E86195}" srcOrd="1" destOrd="0" parTransId="{6136F242-3179-4FD0-92AF-36034E5CD6DC}" sibTransId="{EE4886D8-E64E-4E41-964F-3E5E06D2272E}"/>
    <dgm:cxn modelId="{A00E5A6E-7C7D-49D8-9E17-19F7727C5D57}" srcId="{7D19410D-AEBA-419C-BF62-20BA63AFB9C1}" destId="{70AF313E-B679-4292-8E99-508459E22917}" srcOrd="2" destOrd="0" parTransId="{5131048B-65E9-4390-A4C4-C039DA7B8DD4}" sibTransId="{E4D3E3A6-6FA9-42C8-AC78-9ECA93440668}"/>
    <dgm:cxn modelId="{F8507707-5514-416C-8FF6-B97129687F8C}" type="presOf" srcId="{491366DF-791D-4A1D-A747-015C69E86195}" destId="{F1EB4CB3-045B-4931-ABBF-235FBD87BC3E}" srcOrd="0" destOrd="1" presId="urn:microsoft.com/office/officeart/2005/8/layout/chevron2"/>
    <dgm:cxn modelId="{66B8DC2D-EA05-4F4C-8D98-341C9F989A70}" srcId="{70AF313E-B679-4292-8E99-508459E22917}" destId="{01D58AFD-FBF7-433A-BABE-DA5AC355FC5B}" srcOrd="0" destOrd="0" parTransId="{5BDFA250-C034-49E8-94C1-85AC9CCEDC65}" sibTransId="{13B88812-276D-4765-A0F3-9DF385D78069}"/>
    <dgm:cxn modelId="{84DAEADD-3B3F-4BCA-9719-B52CCE005B74}" srcId="{1C06C4DE-0AEA-4ED5-90F6-392B76CC8A46}" destId="{EE13BD79-8CA6-4A6F-8EEF-6B79AD9482B8}" srcOrd="4" destOrd="0" parTransId="{4D5B8314-A642-48B8-8291-76A0A94A8AD8}" sibTransId="{E8DFED58-E912-44E8-BCDA-082F8A18B27A}"/>
    <dgm:cxn modelId="{C81FAC0E-E379-4611-AFD1-14A65E96065F}" type="presParOf" srcId="{E10124D1-F0C0-43D2-AA14-E2B0475720B8}" destId="{F836A39C-A5B5-40FA-91CD-EDB8AC1E10C0}" srcOrd="0" destOrd="0" presId="urn:microsoft.com/office/officeart/2005/8/layout/chevron2"/>
    <dgm:cxn modelId="{E7955A8A-D88B-4535-ACCC-CD0DA9994B2A}" type="presParOf" srcId="{F836A39C-A5B5-40FA-91CD-EDB8AC1E10C0}" destId="{CEDF1DF7-297B-40C3-935E-2B07751423CB}" srcOrd="0" destOrd="0" presId="urn:microsoft.com/office/officeart/2005/8/layout/chevron2"/>
    <dgm:cxn modelId="{9F2B76D4-D380-4D59-B185-5A69FF083C4F}" type="presParOf" srcId="{F836A39C-A5B5-40FA-91CD-EDB8AC1E10C0}" destId="{01D134B6-E879-440A-BCB4-8EAFC63FB0C9}" srcOrd="1" destOrd="0" presId="urn:microsoft.com/office/officeart/2005/8/layout/chevron2"/>
    <dgm:cxn modelId="{5202FDE6-35CA-4FB7-AC21-E963FE5FC854}" type="presParOf" srcId="{E10124D1-F0C0-43D2-AA14-E2B0475720B8}" destId="{913FFBC5-F718-43CE-83CD-B2B216FDF4C0}" srcOrd="1" destOrd="0" presId="urn:microsoft.com/office/officeart/2005/8/layout/chevron2"/>
    <dgm:cxn modelId="{957DA03F-92F6-4A2D-BDB5-2CD0E4140E51}" type="presParOf" srcId="{E10124D1-F0C0-43D2-AA14-E2B0475720B8}" destId="{D41C990A-D4B1-4DBA-925A-F37EAE1B0E71}" srcOrd="2" destOrd="0" presId="urn:microsoft.com/office/officeart/2005/8/layout/chevron2"/>
    <dgm:cxn modelId="{28EDEB42-C3A4-4BC3-86BD-76C1C38BF672}" type="presParOf" srcId="{D41C990A-D4B1-4DBA-925A-F37EAE1B0E71}" destId="{DD3DB765-8980-4A5D-8780-5BCA89168384}" srcOrd="0" destOrd="0" presId="urn:microsoft.com/office/officeart/2005/8/layout/chevron2"/>
    <dgm:cxn modelId="{65188742-5BB6-4520-A8DA-F50C8F6BA113}" type="presParOf" srcId="{D41C990A-D4B1-4DBA-925A-F37EAE1B0E71}" destId="{C00EC21E-F1CD-48F3-8A5D-D2A6DEABCDCF}" srcOrd="1" destOrd="0" presId="urn:microsoft.com/office/officeart/2005/8/layout/chevron2"/>
    <dgm:cxn modelId="{245BFA46-8C1C-4242-912A-BCDCBB93EC88}" type="presParOf" srcId="{E10124D1-F0C0-43D2-AA14-E2B0475720B8}" destId="{42BB03C4-0DBF-4AB7-B1DE-694E10209CDA}" srcOrd="3" destOrd="0" presId="urn:microsoft.com/office/officeart/2005/8/layout/chevron2"/>
    <dgm:cxn modelId="{5CC6A488-30E2-4DAC-8807-38FEA925D8FF}" type="presParOf" srcId="{E10124D1-F0C0-43D2-AA14-E2B0475720B8}" destId="{BC3D3F2E-EDBB-40EB-AA9A-D6D6EFF27B29}" srcOrd="4" destOrd="0" presId="urn:microsoft.com/office/officeart/2005/8/layout/chevron2"/>
    <dgm:cxn modelId="{79E72E09-1C1C-406E-BEE7-153C68332F21}" type="presParOf" srcId="{BC3D3F2E-EDBB-40EB-AA9A-D6D6EFF27B29}" destId="{EACEF462-7445-4226-9B3B-03037ACD2B70}" srcOrd="0" destOrd="0" presId="urn:microsoft.com/office/officeart/2005/8/layout/chevron2"/>
    <dgm:cxn modelId="{D148721A-5D31-4698-BBA5-260CEEACB1DF}" type="presParOf" srcId="{BC3D3F2E-EDBB-40EB-AA9A-D6D6EFF27B29}" destId="{F1EB4CB3-045B-4931-ABBF-235FBD87BC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6C101-3BCF-42F3-8E40-9A5620FC8198}">
      <dsp:nvSpPr>
        <dsp:cNvPr id="0" name=""/>
        <dsp:cNvSpPr/>
      </dsp:nvSpPr>
      <dsp:spPr>
        <a:xfrm>
          <a:off x="3331864" y="2920289"/>
          <a:ext cx="2452002" cy="24520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М/Ж 18- 65 лет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0951" y="3279376"/>
        <a:ext cx="1733828" cy="1733828"/>
      </dsp:txXfrm>
    </dsp:sp>
    <dsp:sp modelId="{FB09181C-4B5D-4016-95E1-A70FCDF8901E}">
      <dsp:nvSpPr>
        <dsp:cNvPr id="0" name=""/>
        <dsp:cNvSpPr/>
      </dsp:nvSpPr>
      <dsp:spPr>
        <a:xfrm rot="12906552">
          <a:off x="2217141" y="2641656"/>
          <a:ext cx="1504363" cy="698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AF1F5-2152-4DB6-814B-63C038179CE6}">
      <dsp:nvSpPr>
        <dsp:cNvPr id="0" name=""/>
        <dsp:cNvSpPr/>
      </dsp:nvSpPr>
      <dsp:spPr>
        <a:xfrm>
          <a:off x="129422" y="1188908"/>
          <a:ext cx="3094518" cy="1863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 любого достатка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003" y="1243489"/>
        <a:ext cx="2985356" cy="1754360"/>
      </dsp:txXfrm>
    </dsp:sp>
    <dsp:sp modelId="{8884E876-2C95-4195-A4A4-F8E12B2256DB}">
      <dsp:nvSpPr>
        <dsp:cNvPr id="0" name=""/>
        <dsp:cNvSpPr/>
      </dsp:nvSpPr>
      <dsp:spPr>
        <a:xfrm rot="16200000">
          <a:off x="4085111" y="2052165"/>
          <a:ext cx="1057906" cy="698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2F63D-EE83-473F-BAFF-EDC5975CC51C}">
      <dsp:nvSpPr>
        <dsp:cNvPr id="0" name=""/>
        <dsp:cNvSpPr/>
      </dsp:nvSpPr>
      <dsp:spPr>
        <a:xfrm>
          <a:off x="3030150" y="923"/>
          <a:ext cx="3055430" cy="1863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 ведущие здоровый образ жизни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4731" y="55504"/>
        <a:ext cx="2946268" cy="1754360"/>
      </dsp:txXfrm>
    </dsp:sp>
    <dsp:sp modelId="{4A402857-0B05-4AF6-88A5-ADD09C61B7F4}">
      <dsp:nvSpPr>
        <dsp:cNvPr id="0" name=""/>
        <dsp:cNvSpPr/>
      </dsp:nvSpPr>
      <dsp:spPr>
        <a:xfrm rot="19623173">
          <a:off x="5338042" y="2727742"/>
          <a:ext cx="788124" cy="698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85731-66E0-4F11-BBFA-F8A90C9B6D72}">
      <dsp:nvSpPr>
        <dsp:cNvPr id="0" name=""/>
        <dsp:cNvSpPr/>
      </dsp:nvSpPr>
      <dsp:spPr>
        <a:xfrm>
          <a:off x="5992947" y="1263366"/>
          <a:ext cx="3151052" cy="1863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Люди заботящиеся о здоровье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7528" y="1317947"/>
        <a:ext cx="3041890" cy="17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F1DF7-297B-40C3-935E-2B07751423CB}">
      <dsp:nvSpPr>
        <dsp:cNvPr id="0" name=""/>
        <dsp:cNvSpPr/>
      </dsp:nvSpPr>
      <dsp:spPr>
        <a:xfrm rot="5400000">
          <a:off x="-228211" y="687548"/>
          <a:ext cx="1521408" cy="1064986"/>
        </a:xfrm>
        <a:prstGeom prst="chevron">
          <a:avLst/>
        </a:prstGeom>
        <a:gradFill rotWithShape="0">
          <a:gsLst>
            <a:gs pos="0">
              <a:srgbClr val="FF000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endParaRPr lang="ru-RU" sz="1300" kern="1200" dirty="0"/>
        </a:p>
      </dsp:txBody>
      <dsp:txXfrm rot="-5400000">
        <a:off x="0" y="991830"/>
        <a:ext cx="1064986" cy="456422"/>
      </dsp:txXfrm>
    </dsp:sp>
    <dsp:sp modelId="{01D134B6-E879-440A-BCB4-8EAFC63FB0C9}">
      <dsp:nvSpPr>
        <dsp:cNvPr id="0" name=""/>
        <dsp:cNvSpPr/>
      </dsp:nvSpPr>
      <dsp:spPr>
        <a:xfrm rot="5400000">
          <a:off x="4098459" y="-2959951"/>
          <a:ext cx="1760547" cy="7827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Увеличить количество подростков и молодежи в возрасте от 6 до 23 лет, вовлеченных в систематические занятия велосипедным спортом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64987" y="159464"/>
        <a:ext cx="7741550" cy="1588661"/>
      </dsp:txXfrm>
    </dsp:sp>
    <dsp:sp modelId="{DD3DB765-8980-4A5D-8780-5BCA89168384}">
      <dsp:nvSpPr>
        <dsp:cNvPr id="0" name=""/>
        <dsp:cNvSpPr/>
      </dsp:nvSpPr>
      <dsp:spPr>
        <a:xfrm rot="5400000">
          <a:off x="-228211" y="2560932"/>
          <a:ext cx="1521408" cy="1064986"/>
        </a:xfrm>
        <a:prstGeom prst="chevron">
          <a:avLst/>
        </a:prstGeom>
        <a:gradFill rotWithShape="0">
          <a:gsLst>
            <a:gs pos="0">
              <a:srgbClr val="FF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</dsp:txBody>
      <dsp:txXfrm rot="-5400000">
        <a:off x="0" y="2865214"/>
        <a:ext cx="1064986" cy="456422"/>
      </dsp:txXfrm>
    </dsp:sp>
    <dsp:sp modelId="{C00EC21E-F1CD-48F3-8A5D-D2A6DEABCDCF}">
      <dsp:nvSpPr>
        <dsp:cNvPr id="0" name=""/>
        <dsp:cNvSpPr/>
      </dsp:nvSpPr>
      <dsp:spPr>
        <a:xfrm rot="5400000">
          <a:off x="3989444" y="-1066106"/>
          <a:ext cx="1977169" cy="7827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молодежи Подмосковья к занятиям в велошколах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Увеличить количество спортивных семей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Повысить интерес к велоспорту со стороны зрителей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64283" y="1955572"/>
        <a:ext cx="7730976" cy="1784135"/>
      </dsp:txXfrm>
    </dsp:sp>
    <dsp:sp modelId="{EACEF462-7445-4226-9B3B-03037ACD2B70}">
      <dsp:nvSpPr>
        <dsp:cNvPr id="0" name=""/>
        <dsp:cNvSpPr/>
      </dsp:nvSpPr>
      <dsp:spPr>
        <a:xfrm rot="5400000">
          <a:off x="-228211" y="4366537"/>
          <a:ext cx="1521408" cy="1064986"/>
        </a:xfrm>
        <a:prstGeom prst="chevron">
          <a:avLst/>
        </a:prstGeom>
        <a:gradFill rotWithShape="0">
          <a:gsLst>
            <a:gs pos="79375">
              <a:srgbClr val="7B59A6"/>
            </a:gs>
            <a:gs pos="78750">
              <a:srgbClr val="7A5AA5"/>
            </a:gs>
            <a:gs pos="77500">
              <a:srgbClr val="785BA4"/>
            </a:gs>
            <a:gs pos="75000">
              <a:srgbClr val="745EA1"/>
            </a:gs>
            <a:gs pos="70000">
              <a:srgbClr val="6C639C"/>
            </a:gs>
            <a:gs pos="60000">
              <a:srgbClr val="5D6E91"/>
            </a:gs>
            <a:gs pos="40000">
              <a:srgbClr val="3E847B"/>
            </a:gs>
            <a:gs pos="0">
              <a:srgbClr val="00B05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0" y="4670819"/>
        <a:ext cx="1064986" cy="456422"/>
      </dsp:txXfrm>
    </dsp:sp>
    <dsp:sp modelId="{F1EB4CB3-045B-4931-ABBF-235FBD87BC3E}">
      <dsp:nvSpPr>
        <dsp:cNvPr id="0" name=""/>
        <dsp:cNvSpPr/>
      </dsp:nvSpPr>
      <dsp:spPr>
        <a:xfrm rot="5400000">
          <a:off x="4057928" y="719036"/>
          <a:ext cx="1841608" cy="7827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спонсоров для  улучшения материально-технической базы велосипедного спорта и реконструкции велошкол Подмосковья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64986" y="3801878"/>
        <a:ext cx="7737593" cy="166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5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4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2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9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1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8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4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4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2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8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D0B0-14D0-4C70-BEA1-60306B5C3F9E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110E-93E9-4CDE-8B65-7862AA6DF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23488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СОЦИАЛЬНЫЙ ПРОЕКТ «ЗОЛОТЫЕ КОЛЁСА ПОДМОСКОВЬЯ»</a:t>
            </a:r>
            <a:endParaRPr lang="ru-RU" sz="4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8029"/>
          <a:stretch/>
        </p:blipFill>
        <p:spPr>
          <a:xfrm>
            <a:off x="755576" y="2902510"/>
            <a:ext cx="7344816" cy="3955489"/>
          </a:xfrm>
        </p:spPr>
      </p:pic>
    </p:spTree>
    <p:extLst>
      <p:ext uri="{BB962C8B-B14F-4D97-AF65-F5344CB8AC3E}">
        <p14:creationId xmlns:p14="http://schemas.microsoft.com/office/powerpoint/2010/main" val="122970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4644009" cy="34830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464" y="1556792"/>
            <a:ext cx="7236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интерес к велоспорту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зрителей, так как соревнования проходят на улице и влияют погодные условия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финансирования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4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                ЗАДАЧИ: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-315416"/>
            <a:ext cx="4191000" cy="56428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61413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61413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61413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соревнований «Золотые колёса Подмосковья»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6002"/>
            <a:ext cx="4396680" cy="4396680"/>
          </a:xfrm>
          <a:prstGeom prst="rect">
            <a:avLst/>
          </a:prstGeom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4648200" y="1196752"/>
            <a:ext cx="4343400" cy="56612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велоспорт и соревнования «Золотые колеса» людей всех возрастов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школьников в велошколы.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городов-участников.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данные соревнования самым массовым мероприятиям с прекрасной организацией и непременным ощущением праздника.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4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5505843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3575335" cy="26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340768"/>
            <a:ext cx="5410944" cy="5328592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«Золотые колеса Подмосковья» - это гоночная серия в олимпийской дисциплине велоспорта кросс-кантри, которая проводится в шесть этапов в Московской области и направлена на возрождение и развитие велоспорта в Подмосковье.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1700808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987008" cy="499715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мероприятия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КК: Наружная реклама, SMM, Печатная реклама, TV.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прессы на мероприятие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ЦА на мероприятие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мероприятия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37301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64142"/>
              </p:ext>
            </p:extLst>
          </p:nvPr>
        </p:nvGraphicFramePr>
        <p:xfrm>
          <a:off x="0" y="1196752"/>
          <a:ext cx="889248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-74289"/>
            <a:ext cx="1736854" cy="14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75488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404664"/>
            <a:ext cx="84924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75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190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КОМПЛЕКСНЫЙ СОЦИАЛЬНЫЙ ПРОЕКТ «ЗОЛОТЫЕ КОЛЁСА ПОДМОСКОВЬЯ»</vt:lpstr>
      <vt:lpstr>ПРОБЛЕМЫ:</vt:lpstr>
      <vt:lpstr>ЦЕЛЬ:                 ЗАДАЧИ:</vt:lpstr>
      <vt:lpstr>ЦЕЛЕВАЯ АУДИТОРИЯ:</vt:lpstr>
      <vt:lpstr>РЕШЕНИЕ:</vt:lpstr>
      <vt:lpstr>РЕАЛИЗАЦИЯ:</vt:lpstr>
      <vt:lpstr>ОЖИДАЕМЫЕ РЕЗУЛЬТАТЫ:</vt:lpstr>
      <vt:lpstr>Презентация PowerPoint</vt:lpstr>
    </vt:vector>
  </TitlesOfParts>
  <Company>Lidergroup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О.Переводов</dc:creator>
  <cp:lastModifiedBy> О.Переводов</cp:lastModifiedBy>
  <cp:revision>8</cp:revision>
  <dcterms:created xsi:type="dcterms:W3CDTF">2016-03-21T13:48:55Z</dcterms:created>
  <dcterms:modified xsi:type="dcterms:W3CDTF">2016-03-21T15:56:49Z</dcterms:modified>
</cp:coreProperties>
</file>