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3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k215\Рабочий стол\фотошоп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k215\Рабочий стол\фотошоп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k215\Рабочий стол\фотошоп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k215\Рабочий стол\фотошоп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k215\Рабочий стол\фотошоп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579613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Documents and Settings\k215\Рабочий стол\фотошоп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9145" y="0"/>
            <a:ext cx="451484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k215\Рабочий стол\фотошоп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6084"/>
            <a:ext cx="5138936" cy="6851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k215\Рабочий стол\фотошоп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837" y="0"/>
            <a:ext cx="9176837" cy="68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Documents and Settings\k215\Рабочий стол\фотошоп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3965" y="-1"/>
            <a:ext cx="51435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k215\Рабочий стол\фотошоп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-5029"/>
            <a:ext cx="4869978" cy="68630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k215</cp:lastModifiedBy>
  <cp:revision>1</cp:revision>
  <dcterms:modified xsi:type="dcterms:W3CDTF">2019-11-09T05:07:25Z</dcterms:modified>
</cp:coreProperties>
</file>