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5" r:id="rId3"/>
    <p:sldId id="260" r:id="rId4"/>
    <p:sldId id="257" r:id="rId5"/>
    <p:sldId id="276" r:id="rId6"/>
    <p:sldId id="300" r:id="rId7"/>
    <p:sldId id="301" r:id="rId8"/>
    <p:sldId id="302" r:id="rId9"/>
    <p:sldId id="266" r:id="rId10"/>
    <p:sldId id="284" r:id="rId11"/>
    <p:sldId id="306" r:id="rId12"/>
    <p:sldId id="307" r:id="rId13"/>
    <p:sldId id="308" r:id="rId14"/>
    <p:sldId id="309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99"/>
    <a:srgbClr val="FF33CC"/>
    <a:srgbClr val="660066"/>
    <a:srgbClr val="CC0066"/>
    <a:srgbClr val="009900"/>
    <a:srgbClr val="6600FF"/>
    <a:srgbClr val="FF6600"/>
    <a:srgbClr val="FFCCCC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16" autoAdjust="0"/>
  </p:normalViewPr>
  <p:slideViewPr>
    <p:cSldViewPr>
      <p:cViewPr varScale="1">
        <p:scale>
          <a:sx n="78" d="100"/>
          <a:sy n="7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42F06-2F5B-4DAF-AAB9-75EAF6EB5F3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C0DAD0-4AF7-401E-8063-3A76C91AE04D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приобщение «новичков к гуру»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EAAE7B-E3D7-4F5B-A369-8F6AD72161A1}" type="parTrans" cxnId="{F543D270-834F-4C76-BEF5-BFEE4974CACA}">
      <dgm:prSet/>
      <dgm:spPr/>
      <dgm:t>
        <a:bodyPr/>
        <a:lstStyle/>
        <a:p>
          <a:endParaRPr lang="ru-RU"/>
        </a:p>
      </dgm:t>
    </dgm:pt>
    <dgm:pt modelId="{E6F16794-513E-40D8-9DBA-431B5EB74C50}" type="sibTrans" cxnId="{F543D270-834F-4C76-BEF5-BFEE4974CACA}">
      <dgm:prSet/>
      <dgm:spPr/>
      <dgm:t>
        <a:bodyPr/>
        <a:lstStyle/>
        <a:p>
          <a:endParaRPr lang="ru-RU"/>
        </a:p>
      </dgm:t>
    </dgm:pt>
    <dgm:pt modelId="{5CCD4511-F235-4AA3-87C2-5AAECE33AD39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расширение теоретической и практической базы</a:t>
          </a:r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0E521-9695-42DF-9554-3EE82F90582F}" type="parTrans" cxnId="{9DACED23-112B-44A3-91A9-683AEBEF99F7}">
      <dgm:prSet/>
      <dgm:spPr/>
      <dgm:t>
        <a:bodyPr/>
        <a:lstStyle/>
        <a:p>
          <a:endParaRPr lang="ru-RU"/>
        </a:p>
      </dgm:t>
    </dgm:pt>
    <dgm:pt modelId="{9F04563A-8952-4441-8A73-609ABF4F2AD4}" type="sibTrans" cxnId="{9DACED23-112B-44A3-91A9-683AEBEF99F7}">
      <dgm:prSet/>
      <dgm:spPr/>
      <dgm:t>
        <a:bodyPr/>
        <a:lstStyle/>
        <a:p>
          <a:endParaRPr lang="ru-RU"/>
        </a:p>
      </dgm:t>
    </dgm:pt>
    <dgm:pt modelId="{F18A59DB-7F1B-447E-9F97-518979E3DDED}">
      <dgm:prSet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информирование общества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F6105-B773-4D5F-BD36-1EFCC0FEBB11}" type="parTrans" cxnId="{B3B28B31-C90C-4F1D-97E6-D2F0CE58D86C}">
      <dgm:prSet/>
      <dgm:spPr/>
      <dgm:t>
        <a:bodyPr/>
        <a:lstStyle/>
        <a:p>
          <a:endParaRPr lang="ru-RU"/>
        </a:p>
      </dgm:t>
    </dgm:pt>
    <dgm:pt modelId="{C1726E59-0968-4FF7-9AFF-895EB6DD145F}" type="sibTrans" cxnId="{B3B28B31-C90C-4F1D-97E6-D2F0CE58D86C}">
      <dgm:prSet/>
      <dgm:spPr/>
      <dgm:t>
        <a:bodyPr/>
        <a:lstStyle/>
        <a:p>
          <a:endParaRPr lang="ru-RU"/>
        </a:p>
      </dgm:t>
    </dgm:pt>
    <dgm:pt modelId="{8418B804-32E6-4D14-B603-0FF7A325035B}">
      <dgm:prSet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уровня знаний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B0BB44-CC5D-44D7-8F55-DAA3FB109057}" type="parTrans" cxnId="{CBAB1E59-F189-473F-97A2-AD36123A66BB}">
      <dgm:prSet/>
      <dgm:spPr/>
      <dgm:t>
        <a:bodyPr/>
        <a:lstStyle/>
        <a:p>
          <a:endParaRPr lang="ru-RU"/>
        </a:p>
      </dgm:t>
    </dgm:pt>
    <dgm:pt modelId="{5B51860E-8B67-4C05-AA62-E1A4AED25220}" type="sibTrans" cxnId="{CBAB1E59-F189-473F-97A2-AD36123A66BB}">
      <dgm:prSet/>
      <dgm:spPr/>
      <dgm:t>
        <a:bodyPr/>
        <a:lstStyle/>
        <a:p>
          <a:endParaRPr lang="ru-RU"/>
        </a:p>
      </dgm:t>
    </dgm:pt>
    <dgm:pt modelId="{8BAB8E93-5EFF-49FC-95B6-E4EE8AF84908}">
      <dgm:prSet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и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катализация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интереса к данной области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09DA9F-76EE-487C-BFA8-A4729F21F518}" type="parTrans" cxnId="{6C14E150-D766-487E-B590-D28383EF864F}">
      <dgm:prSet/>
      <dgm:spPr/>
      <dgm:t>
        <a:bodyPr/>
        <a:lstStyle/>
        <a:p>
          <a:endParaRPr lang="ru-RU"/>
        </a:p>
      </dgm:t>
    </dgm:pt>
    <dgm:pt modelId="{D7EB8E9D-3DBD-4A50-BB8C-C9B443A84E94}" type="sibTrans" cxnId="{6C14E150-D766-487E-B590-D28383EF864F}">
      <dgm:prSet/>
      <dgm:spPr/>
      <dgm:t>
        <a:bodyPr/>
        <a:lstStyle/>
        <a:p>
          <a:endParaRPr lang="ru-RU"/>
        </a:p>
      </dgm:t>
    </dgm:pt>
    <dgm:pt modelId="{8A495EA8-EA8D-42C5-A438-AF52FA03F166}" type="pres">
      <dgm:prSet presAssocID="{A7B42F06-2F5B-4DAF-AAB9-75EAF6EB5F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9AF8B-2F85-4091-AF35-600045F58C90}" type="pres">
      <dgm:prSet presAssocID="{8418B804-32E6-4D14-B603-0FF7A325035B}" presName="comp" presStyleCnt="0"/>
      <dgm:spPr/>
    </dgm:pt>
    <dgm:pt modelId="{51827CA2-C5FB-4CE5-8257-E750AEAE8C4E}" type="pres">
      <dgm:prSet presAssocID="{8418B804-32E6-4D14-B603-0FF7A325035B}" presName="box" presStyleLbl="node1" presStyleIdx="0" presStyleCnt="5"/>
      <dgm:spPr/>
      <dgm:t>
        <a:bodyPr/>
        <a:lstStyle/>
        <a:p>
          <a:endParaRPr lang="ru-RU"/>
        </a:p>
      </dgm:t>
    </dgm:pt>
    <dgm:pt modelId="{2C4A2B57-BCF3-486F-9940-B4A3778B55EA}" type="pres">
      <dgm:prSet presAssocID="{8418B804-32E6-4D14-B603-0FF7A325035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B98821-69DA-406C-AD2E-ECDFA6B8619D}" type="pres">
      <dgm:prSet presAssocID="{8418B804-32E6-4D14-B603-0FF7A325035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B161F-9A08-43A9-9C2F-61A5988F4EC5}" type="pres">
      <dgm:prSet presAssocID="{5B51860E-8B67-4C05-AA62-E1A4AED25220}" presName="spacer" presStyleCnt="0"/>
      <dgm:spPr/>
    </dgm:pt>
    <dgm:pt modelId="{193919E2-C077-4065-9D69-E9AEF66F692E}" type="pres">
      <dgm:prSet presAssocID="{8BAB8E93-5EFF-49FC-95B6-E4EE8AF84908}" presName="comp" presStyleCnt="0"/>
      <dgm:spPr/>
    </dgm:pt>
    <dgm:pt modelId="{71971256-4618-4B7B-A205-106E925ABCC1}" type="pres">
      <dgm:prSet presAssocID="{8BAB8E93-5EFF-49FC-95B6-E4EE8AF84908}" presName="box" presStyleLbl="node1" presStyleIdx="1" presStyleCnt="5"/>
      <dgm:spPr/>
      <dgm:t>
        <a:bodyPr/>
        <a:lstStyle/>
        <a:p>
          <a:endParaRPr lang="ru-RU"/>
        </a:p>
      </dgm:t>
    </dgm:pt>
    <dgm:pt modelId="{B25CF0DF-B556-4352-AB28-EF34BFB494C5}" type="pres">
      <dgm:prSet presAssocID="{8BAB8E93-5EFF-49FC-95B6-E4EE8AF84908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AF37B-F3B8-48F7-98A9-48B6E9944599}" type="pres">
      <dgm:prSet presAssocID="{8BAB8E93-5EFF-49FC-95B6-E4EE8AF8490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DB4FA-8B61-4B7A-A388-BC3B303A6D0D}" type="pres">
      <dgm:prSet presAssocID="{D7EB8E9D-3DBD-4A50-BB8C-C9B443A84E94}" presName="spacer" presStyleCnt="0"/>
      <dgm:spPr/>
    </dgm:pt>
    <dgm:pt modelId="{0E9A56FC-D816-4128-AF09-36A000784796}" type="pres">
      <dgm:prSet presAssocID="{5CCD4511-F235-4AA3-87C2-5AAECE33AD39}" presName="comp" presStyleCnt="0"/>
      <dgm:spPr/>
    </dgm:pt>
    <dgm:pt modelId="{0EA64B9B-4050-4C2C-B8AC-BF131A2918CA}" type="pres">
      <dgm:prSet presAssocID="{5CCD4511-F235-4AA3-87C2-5AAECE33AD39}" presName="box" presStyleLbl="node1" presStyleIdx="2" presStyleCnt="5"/>
      <dgm:spPr/>
      <dgm:t>
        <a:bodyPr/>
        <a:lstStyle/>
        <a:p>
          <a:endParaRPr lang="ru-RU"/>
        </a:p>
      </dgm:t>
    </dgm:pt>
    <dgm:pt modelId="{572F4160-271E-4297-95B6-19C35EFD383E}" type="pres">
      <dgm:prSet presAssocID="{5CCD4511-F235-4AA3-87C2-5AAECE33AD39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962BB4-4F53-460B-89FA-19EED17E631D}" type="pres">
      <dgm:prSet presAssocID="{5CCD4511-F235-4AA3-87C2-5AAECE33AD3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B61E-85B8-4B3B-993B-3EC5FB372795}" type="pres">
      <dgm:prSet presAssocID="{9F04563A-8952-4441-8A73-609ABF4F2AD4}" presName="spacer" presStyleCnt="0"/>
      <dgm:spPr/>
    </dgm:pt>
    <dgm:pt modelId="{5CB23811-4208-4059-AB66-8D5A88523E29}" type="pres">
      <dgm:prSet presAssocID="{D7C0DAD0-4AF7-401E-8063-3A76C91AE04D}" presName="comp" presStyleCnt="0"/>
      <dgm:spPr/>
    </dgm:pt>
    <dgm:pt modelId="{9B38A809-9528-4BB6-A48F-B06E20C6F72B}" type="pres">
      <dgm:prSet presAssocID="{D7C0DAD0-4AF7-401E-8063-3A76C91AE04D}" presName="box" presStyleLbl="node1" presStyleIdx="3" presStyleCnt="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2A733B-D62C-43E7-84D9-59C43734A97E}" type="pres">
      <dgm:prSet presAssocID="{D7C0DAD0-4AF7-401E-8063-3A76C91AE04D}" presName="img" presStyleLbl="fgImgPlace1" presStyleIdx="3" presStyleCnt="5" custLinFactNeighborX="-337" custLinFactNeighborY="244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9900FF"/>
          </a:solidFill>
        </a:ln>
      </dgm:spPr>
      <dgm:t>
        <a:bodyPr/>
        <a:lstStyle/>
        <a:p>
          <a:endParaRPr lang="ru-RU"/>
        </a:p>
      </dgm:t>
    </dgm:pt>
    <dgm:pt modelId="{9A096CB8-BAF7-47E3-9CDF-145570EAD570}" type="pres">
      <dgm:prSet presAssocID="{D7C0DAD0-4AF7-401E-8063-3A76C91AE04D}" presName="text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3CDD3A-F90B-454B-873B-D0ACB985CC5A}" type="pres">
      <dgm:prSet presAssocID="{E6F16794-513E-40D8-9DBA-431B5EB74C50}" presName="spacer" presStyleCnt="0"/>
      <dgm:spPr/>
    </dgm:pt>
    <dgm:pt modelId="{0E497442-7EF7-47D4-B4D8-4159A1F8649B}" type="pres">
      <dgm:prSet presAssocID="{F18A59DB-7F1B-447E-9F97-518979E3DDED}" presName="comp" presStyleCnt="0"/>
      <dgm:spPr/>
    </dgm:pt>
    <dgm:pt modelId="{C30C43F9-A0FD-410F-9A6B-A34EF7E74303}" type="pres">
      <dgm:prSet presAssocID="{F18A59DB-7F1B-447E-9F97-518979E3DDED}" presName="box" presStyleLbl="node1" presStyleIdx="4" presStyleCnt="5"/>
      <dgm:spPr/>
      <dgm:t>
        <a:bodyPr/>
        <a:lstStyle/>
        <a:p>
          <a:endParaRPr lang="ru-RU"/>
        </a:p>
      </dgm:t>
    </dgm:pt>
    <dgm:pt modelId="{50D6965D-173F-44FF-81D4-6302018505F5}" type="pres">
      <dgm:prSet presAssocID="{F18A59DB-7F1B-447E-9F97-518979E3DDED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77BD61-5052-44B2-9337-E211F53DE3C3}" type="pres">
      <dgm:prSet presAssocID="{F18A59DB-7F1B-447E-9F97-518979E3DDE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F1CC7-CA8D-4CE3-B87C-A8EE77DA7025}" type="presOf" srcId="{5CCD4511-F235-4AA3-87C2-5AAECE33AD39}" destId="{0EA64B9B-4050-4C2C-B8AC-BF131A2918CA}" srcOrd="0" destOrd="0" presId="urn:microsoft.com/office/officeart/2005/8/layout/vList4#1"/>
    <dgm:cxn modelId="{77903871-B5BA-4304-AEE1-46395BCC1388}" type="presOf" srcId="{F18A59DB-7F1B-447E-9F97-518979E3DDED}" destId="{C30C43F9-A0FD-410F-9A6B-A34EF7E74303}" srcOrd="0" destOrd="0" presId="urn:microsoft.com/office/officeart/2005/8/layout/vList4#1"/>
    <dgm:cxn modelId="{B3B28B31-C90C-4F1D-97E6-D2F0CE58D86C}" srcId="{A7B42F06-2F5B-4DAF-AAB9-75EAF6EB5F37}" destId="{F18A59DB-7F1B-447E-9F97-518979E3DDED}" srcOrd="4" destOrd="0" parTransId="{2E7F6105-B773-4D5F-BD36-1EFCC0FEBB11}" sibTransId="{C1726E59-0968-4FF7-9AFF-895EB6DD145F}"/>
    <dgm:cxn modelId="{C55B8337-4CE4-4AD4-905A-DAECF758600D}" type="presOf" srcId="{8BAB8E93-5EFF-49FC-95B6-E4EE8AF84908}" destId="{28AAF37B-F3B8-48F7-98A9-48B6E9944599}" srcOrd="1" destOrd="0" presId="urn:microsoft.com/office/officeart/2005/8/layout/vList4#1"/>
    <dgm:cxn modelId="{E39CBCD9-0893-49DA-8376-0775D08769E5}" type="presOf" srcId="{5CCD4511-F235-4AA3-87C2-5AAECE33AD39}" destId="{24962BB4-4F53-460B-89FA-19EED17E631D}" srcOrd="1" destOrd="0" presId="urn:microsoft.com/office/officeart/2005/8/layout/vList4#1"/>
    <dgm:cxn modelId="{8B9BA027-C9A2-4FEC-9DC5-E6C841CA7FA4}" type="presOf" srcId="{D7C0DAD0-4AF7-401E-8063-3A76C91AE04D}" destId="{9A096CB8-BAF7-47E3-9CDF-145570EAD570}" srcOrd="1" destOrd="0" presId="urn:microsoft.com/office/officeart/2005/8/layout/vList4#1"/>
    <dgm:cxn modelId="{831209AA-81EF-42A6-86B3-143A46F34118}" type="presOf" srcId="{D7C0DAD0-4AF7-401E-8063-3A76C91AE04D}" destId="{9B38A809-9528-4BB6-A48F-B06E20C6F72B}" srcOrd="0" destOrd="0" presId="urn:microsoft.com/office/officeart/2005/8/layout/vList4#1"/>
    <dgm:cxn modelId="{6D2865E7-9E07-4826-AC4E-7BB04BE2C601}" type="presOf" srcId="{8418B804-32E6-4D14-B603-0FF7A325035B}" destId="{51827CA2-C5FB-4CE5-8257-E750AEAE8C4E}" srcOrd="0" destOrd="0" presId="urn:microsoft.com/office/officeart/2005/8/layout/vList4#1"/>
    <dgm:cxn modelId="{9DACED23-112B-44A3-91A9-683AEBEF99F7}" srcId="{A7B42F06-2F5B-4DAF-AAB9-75EAF6EB5F37}" destId="{5CCD4511-F235-4AA3-87C2-5AAECE33AD39}" srcOrd="2" destOrd="0" parTransId="{5370E521-9695-42DF-9554-3EE82F90582F}" sibTransId="{9F04563A-8952-4441-8A73-609ABF4F2AD4}"/>
    <dgm:cxn modelId="{BBCAE7E6-3585-42A9-BC37-53FA84C61FF8}" type="presOf" srcId="{8BAB8E93-5EFF-49FC-95B6-E4EE8AF84908}" destId="{71971256-4618-4B7B-A205-106E925ABCC1}" srcOrd="0" destOrd="0" presId="urn:microsoft.com/office/officeart/2005/8/layout/vList4#1"/>
    <dgm:cxn modelId="{B860E0D4-7256-4874-BF55-F95782F973B2}" type="presOf" srcId="{A7B42F06-2F5B-4DAF-AAB9-75EAF6EB5F37}" destId="{8A495EA8-EA8D-42C5-A438-AF52FA03F166}" srcOrd="0" destOrd="0" presId="urn:microsoft.com/office/officeart/2005/8/layout/vList4#1"/>
    <dgm:cxn modelId="{D3A84789-E46F-41FC-B35F-590A93DB1C77}" type="presOf" srcId="{8418B804-32E6-4D14-B603-0FF7A325035B}" destId="{F0B98821-69DA-406C-AD2E-ECDFA6B8619D}" srcOrd="1" destOrd="0" presId="urn:microsoft.com/office/officeart/2005/8/layout/vList4#1"/>
    <dgm:cxn modelId="{6C14E150-D766-487E-B590-D28383EF864F}" srcId="{A7B42F06-2F5B-4DAF-AAB9-75EAF6EB5F37}" destId="{8BAB8E93-5EFF-49FC-95B6-E4EE8AF84908}" srcOrd="1" destOrd="0" parTransId="{FA09DA9F-76EE-487C-BFA8-A4729F21F518}" sibTransId="{D7EB8E9D-3DBD-4A50-BB8C-C9B443A84E94}"/>
    <dgm:cxn modelId="{CBAB1E59-F189-473F-97A2-AD36123A66BB}" srcId="{A7B42F06-2F5B-4DAF-AAB9-75EAF6EB5F37}" destId="{8418B804-32E6-4D14-B603-0FF7A325035B}" srcOrd="0" destOrd="0" parTransId="{5EB0BB44-CC5D-44D7-8F55-DAA3FB109057}" sibTransId="{5B51860E-8B67-4C05-AA62-E1A4AED25220}"/>
    <dgm:cxn modelId="{8FD0FE9A-969C-4BE5-9785-FDAD1BC0866E}" type="presOf" srcId="{F18A59DB-7F1B-447E-9F97-518979E3DDED}" destId="{5377BD61-5052-44B2-9337-E211F53DE3C3}" srcOrd="1" destOrd="0" presId="urn:microsoft.com/office/officeart/2005/8/layout/vList4#1"/>
    <dgm:cxn modelId="{F543D270-834F-4C76-BEF5-BFEE4974CACA}" srcId="{A7B42F06-2F5B-4DAF-AAB9-75EAF6EB5F37}" destId="{D7C0DAD0-4AF7-401E-8063-3A76C91AE04D}" srcOrd="3" destOrd="0" parTransId="{05EAAE7B-E3D7-4F5B-A369-8F6AD72161A1}" sibTransId="{E6F16794-513E-40D8-9DBA-431B5EB74C50}"/>
    <dgm:cxn modelId="{B8A2D5BA-F42D-4524-81FB-B14D69D81508}" type="presParOf" srcId="{8A495EA8-EA8D-42C5-A438-AF52FA03F166}" destId="{2949AF8B-2F85-4091-AF35-600045F58C90}" srcOrd="0" destOrd="0" presId="urn:microsoft.com/office/officeart/2005/8/layout/vList4#1"/>
    <dgm:cxn modelId="{E8C30893-A37C-4470-B173-95FACFD068E3}" type="presParOf" srcId="{2949AF8B-2F85-4091-AF35-600045F58C90}" destId="{51827CA2-C5FB-4CE5-8257-E750AEAE8C4E}" srcOrd="0" destOrd="0" presId="urn:microsoft.com/office/officeart/2005/8/layout/vList4#1"/>
    <dgm:cxn modelId="{135BBAE1-42BD-4080-887F-4CFA166D9B83}" type="presParOf" srcId="{2949AF8B-2F85-4091-AF35-600045F58C90}" destId="{2C4A2B57-BCF3-486F-9940-B4A3778B55EA}" srcOrd="1" destOrd="0" presId="urn:microsoft.com/office/officeart/2005/8/layout/vList4#1"/>
    <dgm:cxn modelId="{725A5EF4-4483-4843-995D-4C32B8E15339}" type="presParOf" srcId="{2949AF8B-2F85-4091-AF35-600045F58C90}" destId="{F0B98821-69DA-406C-AD2E-ECDFA6B8619D}" srcOrd="2" destOrd="0" presId="urn:microsoft.com/office/officeart/2005/8/layout/vList4#1"/>
    <dgm:cxn modelId="{DF671E7A-7502-4DCD-9AD6-B2ACDEFD540E}" type="presParOf" srcId="{8A495EA8-EA8D-42C5-A438-AF52FA03F166}" destId="{E07B161F-9A08-43A9-9C2F-61A5988F4EC5}" srcOrd="1" destOrd="0" presId="urn:microsoft.com/office/officeart/2005/8/layout/vList4#1"/>
    <dgm:cxn modelId="{BF77DD3E-C368-476A-858F-1B9D5F288F25}" type="presParOf" srcId="{8A495EA8-EA8D-42C5-A438-AF52FA03F166}" destId="{193919E2-C077-4065-9D69-E9AEF66F692E}" srcOrd="2" destOrd="0" presId="urn:microsoft.com/office/officeart/2005/8/layout/vList4#1"/>
    <dgm:cxn modelId="{64F8A5BD-35A6-4393-A84C-041ED4A4AA77}" type="presParOf" srcId="{193919E2-C077-4065-9D69-E9AEF66F692E}" destId="{71971256-4618-4B7B-A205-106E925ABCC1}" srcOrd="0" destOrd="0" presId="urn:microsoft.com/office/officeart/2005/8/layout/vList4#1"/>
    <dgm:cxn modelId="{2E65A7A8-2DA3-4C1E-8575-4AF708D9FA6E}" type="presParOf" srcId="{193919E2-C077-4065-9D69-E9AEF66F692E}" destId="{B25CF0DF-B556-4352-AB28-EF34BFB494C5}" srcOrd="1" destOrd="0" presId="urn:microsoft.com/office/officeart/2005/8/layout/vList4#1"/>
    <dgm:cxn modelId="{37206B35-0964-4B70-8FDF-9160D2254346}" type="presParOf" srcId="{193919E2-C077-4065-9D69-E9AEF66F692E}" destId="{28AAF37B-F3B8-48F7-98A9-48B6E9944599}" srcOrd="2" destOrd="0" presId="urn:microsoft.com/office/officeart/2005/8/layout/vList4#1"/>
    <dgm:cxn modelId="{D32E3542-45AC-413B-BE84-1C83CEA6A827}" type="presParOf" srcId="{8A495EA8-EA8D-42C5-A438-AF52FA03F166}" destId="{378DB4FA-8B61-4B7A-A388-BC3B303A6D0D}" srcOrd="3" destOrd="0" presId="urn:microsoft.com/office/officeart/2005/8/layout/vList4#1"/>
    <dgm:cxn modelId="{11FF3915-065F-446D-AD02-33A670CA5125}" type="presParOf" srcId="{8A495EA8-EA8D-42C5-A438-AF52FA03F166}" destId="{0E9A56FC-D816-4128-AF09-36A000784796}" srcOrd="4" destOrd="0" presId="urn:microsoft.com/office/officeart/2005/8/layout/vList4#1"/>
    <dgm:cxn modelId="{5B10CAAC-2EC9-490B-B75D-E9865D676638}" type="presParOf" srcId="{0E9A56FC-D816-4128-AF09-36A000784796}" destId="{0EA64B9B-4050-4C2C-B8AC-BF131A2918CA}" srcOrd="0" destOrd="0" presId="urn:microsoft.com/office/officeart/2005/8/layout/vList4#1"/>
    <dgm:cxn modelId="{493CE33B-FB7D-408C-AF4D-141CBA2EE872}" type="presParOf" srcId="{0E9A56FC-D816-4128-AF09-36A000784796}" destId="{572F4160-271E-4297-95B6-19C35EFD383E}" srcOrd="1" destOrd="0" presId="urn:microsoft.com/office/officeart/2005/8/layout/vList4#1"/>
    <dgm:cxn modelId="{C92CFE6A-9895-4FA6-A32A-26018BF4B551}" type="presParOf" srcId="{0E9A56FC-D816-4128-AF09-36A000784796}" destId="{24962BB4-4F53-460B-89FA-19EED17E631D}" srcOrd="2" destOrd="0" presId="urn:microsoft.com/office/officeart/2005/8/layout/vList4#1"/>
    <dgm:cxn modelId="{4F59B54A-2352-4822-AE16-4AF3DE165102}" type="presParOf" srcId="{8A495EA8-EA8D-42C5-A438-AF52FA03F166}" destId="{496BB61E-85B8-4B3B-993B-3EC5FB372795}" srcOrd="5" destOrd="0" presId="urn:microsoft.com/office/officeart/2005/8/layout/vList4#1"/>
    <dgm:cxn modelId="{C508859B-CCB5-4949-BA05-B6D99FAB9230}" type="presParOf" srcId="{8A495EA8-EA8D-42C5-A438-AF52FA03F166}" destId="{5CB23811-4208-4059-AB66-8D5A88523E29}" srcOrd="6" destOrd="0" presId="urn:microsoft.com/office/officeart/2005/8/layout/vList4#1"/>
    <dgm:cxn modelId="{CD1F90AB-A066-4B33-A3BB-CA915A0B32FE}" type="presParOf" srcId="{5CB23811-4208-4059-AB66-8D5A88523E29}" destId="{9B38A809-9528-4BB6-A48F-B06E20C6F72B}" srcOrd="0" destOrd="0" presId="urn:microsoft.com/office/officeart/2005/8/layout/vList4#1"/>
    <dgm:cxn modelId="{FE261A7A-9D36-466F-8044-99D621BC7E6D}" type="presParOf" srcId="{5CB23811-4208-4059-AB66-8D5A88523E29}" destId="{052A733B-D62C-43E7-84D9-59C43734A97E}" srcOrd="1" destOrd="0" presId="urn:microsoft.com/office/officeart/2005/8/layout/vList4#1"/>
    <dgm:cxn modelId="{AB488E9B-4593-46AE-9A07-3BAAB210E2F2}" type="presParOf" srcId="{5CB23811-4208-4059-AB66-8D5A88523E29}" destId="{9A096CB8-BAF7-47E3-9CDF-145570EAD570}" srcOrd="2" destOrd="0" presId="urn:microsoft.com/office/officeart/2005/8/layout/vList4#1"/>
    <dgm:cxn modelId="{41B93C22-1D66-4A0C-A772-E38924423390}" type="presParOf" srcId="{8A495EA8-EA8D-42C5-A438-AF52FA03F166}" destId="{133CDD3A-F90B-454B-873B-D0ACB985CC5A}" srcOrd="7" destOrd="0" presId="urn:microsoft.com/office/officeart/2005/8/layout/vList4#1"/>
    <dgm:cxn modelId="{1E134357-38D5-4429-BD4E-09FAC388DF30}" type="presParOf" srcId="{8A495EA8-EA8D-42C5-A438-AF52FA03F166}" destId="{0E497442-7EF7-47D4-B4D8-4159A1F8649B}" srcOrd="8" destOrd="0" presId="urn:microsoft.com/office/officeart/2005/8/layout/vList4#1"/>
    <dgm:cxn modelId="{011365B9-3894-4B6F-B290-72480571CC16}" type="presParOf" srcId="{0E497442-7EF7-47D4-B4D8-4159A1F8649B}" destId="{C30C43F9-A0FD-410F-9A6B-A34EF7E74303}" srcOrd="0" destOrd="0" presId="urn:microsoft.com/office/officeart/2005/8/layout/vList4#1"/>
    <dgm:cxn modelId="{44FF8265-2719-414A-A360-B5A6D414D23E}" type="presParOf" srcId="{0E497442-7EF7-47D4-B4D8-4159A1F8649B}" destId="{50D6965D-173F-44FF-81D4-6302018505F5}" srcOrd="1" destOrd="0" presId="urn:microsoft.com/office/officeart/2005/8/layout/vList4#1"/>
    <dgm:cxn modelId="{AFB31638-1E3B-4954-B006-D8F7DB1A0DAE}" type="presParOf" srcId="{0E497442-7EF7-47D4-B4D8-4159A1F8649B}" destId="{5377BD61-5052-44B2-9337-E211F53DE3C3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08342-7836-40A7-AAF8-07FB2ED5618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47B3035-707E-47B9-8B44-BD3B0DD8F73B}">
      <dgm:prSet custT="1"/>
      <dgm:spPr/>
      <dgm:t>
        <a:bodyPr/>
        <a:lstStyle/>
        <a:p>
          <a:r>
            <a:rPr lang="en-US" sz="2400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rPr>
            <a:t>Pro</a:t>
          </a:r>
          <a:r>
            <a:rPr lang="en-US" sz="24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rPr>
            <a:t>PR</a:t>
          </a:r>
          <a:endParaRPr lang="ru-RU" sz="2400" dirty="0" smtClean="0">
            <a:solidFill>
              <a:srgbClr val="99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 Demi" pitchFamily="34" charset="0"/>
          </a:endParaRPr>
        </a:p>
      </dgm:t>
    </dgm:pt>
    <dgm:pt modelId="{A3B0A145-C455-480B-BFF5-15C6190C6A19}" type="parTrans" cxnId="{96BEB469-FCCC-4E23-9C24-D9AA8A2F3E45}">
      <dgm:prSet/>
      <dgm:spPr/>
      <dgm:t>
        <a:bodyPr/>
        <a:lstStyle/>
        <a:p>
          <a:endParaRPr lang="ru-RU"/>
        </a:p>
      </dgm:t>
    </dgm:pt>
    <dgm:pt modelId="{94053C6E-C2A5-445C-A50D-6525C1907AEB}" type="sibTrans" cxnId="{96BEB469-FCCC-4E23-9C24-D9AA8A2F3E45}">
      <dgm:prSet/>
      <dgm:spPr/>
      <dgm:t>
        <a:bodyPr/>
        <a:lstStyle/>
        <a:p>
          <a:endParaRPr lang="ru-RU"/>
        </a:p>
      </dgm:t>
    </dgm:pt>
    <dgm:pt modelId="{04B46C58-8BD2-4C9F-B5F1-6397493B76E6}" type="pres">
      <dgm:prSet presAssocID="{F1E08342-7836-40A7-AAF8-07FB2ED56187}" presName="Name0" presStyleCnt="0">
        <dgm:presLayoutVars>
          <dgm:dir/>
          <dgm:animLvl val="lvl"/>
          <dgm:resizeHandles val="exact"/>
        </dgm:presLayoutVars>
      </dgm:prSet>
      <dgm:spPr/>
    </dgm:pt>
    <dgm:pt modelId="{F158E7C7-08D5-4965-8754-9ADFA797249F}" type="pres">
      <dgm:prSet presAssocID="{F1E08342-7836-40A7-AAF8-07FB2ED56187}" presName="dummy" presStyleCnt="0"/>
      <dgm:spPr/>
    </dgm:pt>
    <dgm:pt modelId="{64429EBC-B2A5-4DDB-B927-A08829532CB4}" type="pres">
      <dgm:prSet presAssocID="{F1E08342-7836-40A7-AAF8-07FB2ED56187}" presName="linH" presStyleCnt="0"/>
      <dgm:spPr/>
    </dgm:pt>
    <dgm:pt modelId="{C1C8CC16-07E8-437E-BF18-C22842738D08}" type="pres">
      <dgm:prSet presAssocID="{F1E08342-7836-40A7-AAF8-07FB2ED56187}" presName="padding1" presStyleCnt="0"/>
      <dgm:spPr/>
    </dgm:pt>
    <dgm:pt modelId="{A96D0536-2C31-4F36-8F7D-0D0342F38CEE}" type="pres">
      <dgm:prSet presAssocID="{247B3035-707E-47B9-8B44-BD3B0DD8F73B}" presName="linV" presStyleCnt="0"/>
      <dgm:spPr/>
    </dgm:pt>
    <dgm:pt modelId="{22A92F02-49C6-4B90-83DB-43B591568985}" type="pres">
      <dgm:prSet presAssocID="{247B3035-707E-47B9-8B44-BD3B0DD8F73B}" presName="spVertical1" presStyleCnt="0"/>
      <dgm:spPr/>
    </dgm:pt>
    <dgm:pt modelId="{5133ECDB-781C-4B6D-85F1-51E3680B62A1}" type="pres">
      <dgm:prSet presAssocID="{247B3035-707E-47B9-8B44-BD3B0DD8F73B}" presName="parTx" presStyleLbl="revTx" presStyleIdx="0" presStyleCnt="1" custAng="0" custLinFactNeighborX="-3586" custLinFactNeighborY="-15384">
        <dgm:presLayoutVars>
          <dgm:chMax val="0"/>
          <dgm:chPref val="0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7724E3DD-AE97-4A7E-95EC-C03AE2C74CC9}" type="pres">
      <dgm:prSet presAssocID="{247B3035-707E-47B9-8B44-BD3B0DD8F73B}" presName="spVertical2" presStyleCnt="0"/>
      <dgm:spPr/>
    </dgm:pt>
    <dgm:pt modelId="{A7DF9183-E4C3-4685-BEB1-AECEA3E6491D}" type="pres">
      <dgm:prSet presAssocID="{247B3035-707E-47B9-8B44-BD3B0DD8F73B}" presName="spVertical3" presStyleCnt="0"/>
      <dgm:spPr/>
    </dgm:pt>
    <dgm:pt modelId="{7DF6E8C4-AB3C-4924-B562-3636D37AFEA4}" type="pres">
      <dgm:prSet presAssocID="{F1E08342-7836-40A7-AAF8-07FB2ED56187}" presName="padding2" presStyleCnt="0"/>
      <dgm:spPr/>
    </dgm:pt>
    <dgm:pt modelId="{616BA468-4601-4F1E-9496-EBB908B3F964}" type="pres">
      <dgm:prSet presAssocID="{F1E08342-7836-40A7-AAF8-07FB2ED56187}" presName="negArrow" presStyleCnt="0"/>
      <dgm:spPr/>
    </dgm:pt>
    <dgm:pt modelId="{AA484ED9-4955-4330-83AB-2CB1DF451EC7}" type="pres">
      <dgm:prSet presAssocID="{F1E08342-7836-40A7-AAF8-07FB2ED56187}" presName="backgroundArrow" presStyleLbl="node1" presStyleIdx="0" presStyleCnt="1" custLinFactNeighborX="2778" custLinFactNeighborY="-2083"/>
      <dgm:spPr>
        <a:prstGeom prst="notchedRightArrow">
          <a:avLst/>
        </a:prstGeom>
        <a:solidFill>
          <a:srgbClr val="CCCCFF"/>
        </a:solidFill>
      </dgm:spPr>
    </dgm:pt>
  </dgm:ptLst>
  <dgm:cxnLst>
    <dgm:cxn modelId="{FDABF7FD-25EB-4134-8F3C-E85C55FBD4F1}" type="presOf" srcId="{247B3035-707E-47B9-8B44-BD3B0DD8F73B}" destId="{5133ECDB-781C-4B6D-85F1-51E3680B62A1}" srcOrd="0" destOrd="0" presId="urn:microsoft.com/office/officeart/2005/8/layout/hProcess3"/>
    <dgm:cxn modelId="{96BEB469-FCCC-4E23-9C24-D9AA8A2F3E45}" srcId="{F1E08342-7836-40A7-AAF8-07FB2ED56187}" destId="{247B3035-707E-47B9-8B44-BD3B0DD8F73B}" srcOrd="0" destOrd="0" parTransId="{A3B0A145-C455-480B-BFF5-15C6190C6A19}" sibTransId="{94053C6E-C2A5-445C-A50D-6525C1907AEB}"/>
    <dgm:cxn modelId="{79760232-22A2-430E-93A5-AF7BE0AAB4D8}" type="presOf" srcId="{F1E08342-7836-40A7-AAF8-07FB2ED56187}" destId="{04B46C58-8BD2-4C9F-B5F1-6397493B76E6}" srcOrd="0" destOrd="0" presId="urn:microsoft.com/office/officeart/2005/8/layout/hProcess3"/>
    <dgm:cxn modelId="{1EDEC388-5E65-4399-8E9D-CC7CF41758CC}" type="presParOf" srcId="{04B46C58-8BD2-4C9F-B5F1-6397493B76E6}" destId="{F158E7C7-08D5-4965-8754-9ADFA797249F}" srcOrd="0" destOrd="0" presId="urn:microsoft.com/office/officeart/2005/8/layout/hProcess3"/>
    <dgm:cxn modelId="{02A1214C-18ED-448A-A3CF-17078B2002BC}" type="presParOf" srcId="{04B46C58-8BD2-4C9F-B5F1-6397493B76E6}" destId="{64429EBC-B2A5-4DDB-B927-A08829532CB4}" srcOrd="1" destOrd="0" presId="urn:microsoft.com/office/officeart/2005/8/layout/hProcess3"/>
    <dgm:cxn modelId="{00CF25C8-1DDD-434D-BB57-DC40A5154752}" type="presParOf" srcId="{64429EBC-B2A5-4DDB-B927-A08829532CB4}" destId="{C1C8CC16-07E8-437E-BF18-C22842738D08}" srcOrd="0" destOrd="0" presId="urn:microsoft.com/office/officeart/2005/8/layout/hProcess3"/>
    <dgm:cxn modelId="{1009B4BE-CDF2-4681-A088-9886E8962301}" type="presParOf" srcId="{64429EBC-B2A5-4DDB-B927-A08829532CB4}" destId="{A96D0536-2C31-4F36-8F7D-0D0342F38CEE}" srcOrd="1" destOrd="0" presId="urn:microsoft.com/office/officeart/2005/8/layout/hProcess3"/>
    <dgm:cxn modelId="{A6BA4CEE-7D42-4B61-B91D-916B54790545}" type="presParOf" srcId="{A96D0536-2C31-4F36-8F7D-0D0342F38CEE}" destId="{22A92F02-49C6-4B90-83DB-43B591568985}" srcOrd="0" destOrd="0" presId="urn:microsoft.com/office/officeart/2005/8/layout/hProcess3"/>
    <dgm:cxn modelId="{1B93BD22-AF51-4953-9E2C-271860DEE1E0}" type="presParOf" srcId="{A96D0536-2C31-4F36-8F7D-0D0342F38CEE}" destId="{5133ECDB-781C-4B6D-85F1-51E3680B62A1}" srcOrd="1" destOrd="0" presId="urn:microsoft.com/office/officeart/2005/8/layout/hProcess3"/>
    <dgm:cxn modelId="{787D950F-4B41-49E4-B46B-77B87DBF363F}" type="presParOf" srcId="{A96D0536-2C31-4F36-8F7D-0D0342F38CEE}" destId="{7724E3DD-AE97-4A7E-95EC-C03AE2C74CC9}" srcOrd="2" destOrd="0" presId="urn:microsoft.com/office/officeart/2005/8/layout/hProcess3"/>
    <dgm:cxn modelId="{142E7B87-9795-4EA4-A04C-A3D040BD95F6}" type="presParOf" srcId="{A96D0536-2C31-4F36-8F7D-0D0342F38CEE}" destId="{A7DF9183-E4C3-4685-BEB1-AECEA3E6491D}" srcOrd="3" destOrd="0" presId="urn:microsoft.com/office/officeart/2005/8/layout/hProcess3"/>
    <dgm:cxn modelId="{3EF92539-FD12-48D1-BF47-8F596347208B}" type="presParOf" srcId="{64429EBC-B2A5-4DDB-B927-A08829532CB4}" destId="{7DF6E8C4-AB3C-4924-B562-3636D37AFEA4}" srcOrd="2" destOrd="0" presId="urn:microsoft.com/office/officeart/2005/8/layout/hProcess3"/>
    <dgm:cxn modelId="{DBEF9F4A-F9CE-48A6-9881-6F66AA7634CE}" type="presParOf" srcId="{64429EBC-B2A5-4DDB-B927-A08829532CB4}" destId="{616BA468-4601-4F1E-9496-EBB908B3F964}" srcOrd="3" destOrd="0" presId="urn:microsoft.com/office/officeart/2005/8/layout/hProcess3"/>
    <dgm:cxn modelId="{0F656C2D-CFBA-4BF4-8753-0447D71D95A7}" type="presParOf" srcId="{64429EBC-B2A5-4DDB-B927-A08829532CB4}" destId="{AA484ED9-4955-4330-83AB-2CB1DF451EC7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D0013-9DF5-4975-B54F-76E4FD66F8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2E142-3A6F-4600-84B3-84CDB1F11C7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rgbClr val="CCCCFF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Целевая аудитория</a:t>
          </a:r>
          <a:endParaRPr lang="ru-RU" b="1" dirty="0">
            <a:solidFill>
              <a:srgbClr val="FFCC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E75316-3337-4B3C-B176-841856BB55E3}" type="parTrans" cxnId="{072E5122-7273-4994-90C5-9D17F20FE296}">
      <dgm:prSet/>
      <dgm:spPr/>
      <dgm:t>
        <a:bodyPr/>
        <a:lstStyle/>
        <a:p>
          <a:endParaRPr lang="ru-RU"/>
        </a:p>
      </dgm:t>
    </dgm:pt>
    <dgm:pt modelId="{16E82D1A-5C54-4A29-903D-BA413EC164E7}" type="sibTrans" cxnId="{072E5122-7273-4994-90C5-9D17F20FE296}">
      <dgm:prSet/>
      <dgm:spPr/>
      <dgm:t>
        <a:bodyPr/>
        <a:lstStyle/>
        <a:p>
          <a:endParaRPr lang="ru-RU"/>
        </a:p>
      </dgm:t>
    </dgm:pt>
    <dgm:pt modelId="{B36C06EB-74A0-4387-AA62-11666DAB44F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Сфера общественных интересов</a:t>
          </a:r>
          <a:endParaRPr lang="ru-RU" sz="1400" b="1" dirty="0">
            <a:solidFill>
              <a:srgbClr val="FFCC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978DC8-BCF7-4DAD-A49B-571FDF0AE46D}" type="sibTrans" cxnId="{28A206C5-4521-4D1A-BD48-D1C2D56022C4}">
      <dgm:prSet/>
      <dgm:spPr/>
      <dgm:t>
        <a:bodyPr/>
        <a:lstStyle/>
        <a:p>
          <a:endParaRPr lang="ru-RU"/>
        </a:p>
      </dgm:t>
    </dgm:pt>
    <dgm:pt modelId="{8AA96DCB-622A-4B0E-8AEF-CA63442BB4EB}" type="parTrans" cxnId="{28A206C5-4521-4D1A-BD48-D1C2D56022C4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F1830B9-151B-446B-A2FD-DAB973E733A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PR-</a:t>
          </a:r>
          <a:r>
            <a:rPr lang="ru-RU" sz="1600" b="1" dirty="0" smtClean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сфера</a:t>
          </a:r>
        </a:p>
      </dgm:t>
    </dgm:pt>
    <dgm:pt modelId="{9CA279EF-F72E-4276-9E1C-351687F69AA3}" type="sibTrans" cxnId="{5A0BF385-CD6A-432C-B51B-7DC6FEF6DDAE}">
      <dgm:prSet/>
      <dgm:spPr/>
      <dgm:t>
        <a:bodyPr/>
        <a:lstStyle/>
        <a:p>
          <a:endParaRPr lang="ru-RU"/>
        </a:p>
      </dgm:t>
    </dgm:pt>
    <dgm:pt modelId="{4DD39534-5289-47AA-97E7-6D40728C4AF0}" type="parTrans" cxnId="{5A0BF385-CD6A-432C-B51B-7DC6FEF6DDAE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D70FC48-CB0C-4D2D-9FAF-C18BD15A2C0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новички</a:t>
          </a:r>
          <a:endParaRPr lang="ru-RU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FD921D-DDE0-43D6-80E2-AE4C103D711B}" type="parTrans" cxnId="{7D2D3D49-486D-49FC-BB5A-2839D70D330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267673F-445E-43A4-B58C-622B4131937A}" type="sibTrans" cxnId="{7D2D3D49-486D-49FC-BB5A-2839D70D3300}">
      <dgm:prSet/>
      <dgm:spPr/>
      <dgm:t>
        <a:bodyPr/>
        <a:lstStyle/>
        <a:p>
          <a:endParaRPr lang="ru-RU"/>
        </a:p>
      </dgm:t>
    </dgm:pt>
    <dgm:pt modelId="{923A6FC8-A8A6-4CAE-ABF6-7BC9EE16373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специалисты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9C1776-C567-4398-8796-18EA5757A5C5}" type="parTrans" cxnId="{4089ED1C-F175-4FA7-B866-1D29D9C797F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6C9FEE7-35E3-4B8E-955D-00394D71B289}" type="sibTrans" cxnId="{4089ED1C-F175-4FA7-B866-1D29D9C797FC}">
      <dgm:prSet/>
      <dgm:spPr/>
      <dgm:t>
        <a:bodyPr/>
        <a:lstStyle/>
        <a:p>
          <a:endParaRPr lang="ru-RU"/>
        </a:p>
      </dgm:t>
    </dgm:pt>
    <dgm:pt modelId="{1A5476B6-E67E-4163-9641-53171C1ACC34}" type="pres">
      <dgm:prSet presAssocID="{727D0013-9DF5-4975-B54F-76E4FD66F8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B6852-1747-4398-8AFB-A2B46BCF3C6F}" type="pres">
      <dgm:prSet presAssocID="{B872E142-3A6F-4600-84B3-84CDB1F11C78}" presName="centerShape" presStyleLbl="node0" presStyleIdx="0" presStyleCnt="1" custScaleX="172449" custScaleY="164788" custLinFactNeighborX="-1116" custLinFactNeighborY="-790"/>
      <dgm:spPr/>
      <dgm:t>
        <a:bodyPr/>
        <a:lstStyle/>
        <a:p>
          <a:endParaRPr lang="ru-RU"/>
        </a:p>
      </dgm:t>
    </dgm:pt>
    <dgm:pt modelId="{51F13C48-E72E-4790-A9F7-4EAF5C6480C4}" type="pres">
      <dgm:prSet presAssocID="{8AA96DCB-622A-4B0E-8AEF-CA63442BB4EB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14FE2FF-0631-4B98-850E-A8D9A737E982}" type="pres">
      <dgm:prSet presAssocID="{B36C06EB-74A0-4387-AA62-11666DAB44F7}" presName="node" presStyleLbl="node1" presStyleIdx="0" presStyleCnt="4" custRadScaleRad="113536" custRadScaleInc="4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1E30A-2F6D-479D-A1F5-6701F11408C5}" type="pres">
      <dgm:prSet presAssocID="{4DD39534-5289-47AA-97E7-6D40728C4AF0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EAB71E63-CF32-42C2-B486-3D7C748C4FD6}" type="pres">
      <dgm:prSet presAssocID="{7F1830B9-151B-446B-A2FD-DAB973E733AE}" presName="node" presStyleLbl="node1" presStyleIdx="1" presStyleCnt="4" custRadScaleRad="109308" custRadScaleInc="168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8A851-3158-45F0-808B-18F53F5E3FDB}" type="pres">
      <dgm:prSet presAssocID="{6DFD921D-DDE0-43D6-80E2-AE4C103D711B}" presName="parTrans" presStyleLbl="bgSibTrans2D1" presStyleIdx="2" presStyleCnt="4" custAng="16889531" custFlipVert="1" custScaleX="29550" custScaleY="145959" custLinFactX="-100000" custLinFactNeighborX="-101837" custLinFactNeighborY="41698"/>
      <dgm:spPr>
        <a:prstGeom prst="lightningBolt">
          <a:avLst/>
        </a:prstGeom>
      </dgm:spPr>
      <dgm:t>
        <a:bodyPr/>
        <a:lstStyle/>
        <a:p>
          <a:endParaRPr lang="ru-RU"/>
        </a:p>
      </dgm:t>
    </dgm:pt>
    <dgm:pt modelId="{DD9B52A5-8C66-4749-A067-88263217BB18}" type="pres">
      <dgm:prSet presAssocID="{7D70FC48-CB0C-4D2D-9FAF-C18BD15A2C02}" presName="node" presStyleLbl="node1" presStyleIdx="2" presStyleCnt="4" custScaleX="50157" custScaleY="21953" custRadScaleRad="147491" custRadScaleInc="8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4B453-770A-4C63-893B-22A2F70C5DE5}" type="pres">
      <dgm:prSet presAssocID="{9E9C1776-C567-4398-8796-18EA5757A5C5}" presName="parTrans" presStyleLbl="bgSibTrans2D1" presStyleIdx="3" presStyleCnt="4" custAng="12007174" custFlipVert="1" custScaleX="51991" custScaleY="122176" custLinFactNeighborX="-67304" custLinFactNeighborY="-11386"/>
      <dgm:spPr>
        <a:prstGeom prst="lightningBolt">
          <a:avLst/>
        </a:prstGeom>
      </dgm:spPr>
      <dgm:t>
        <a:bodyPr/>
        <a:lstStyle/>
        <a:p>
          <a:endParaRPr lang="ru-RU"/>
        </a:p>
      </dgm:t>
    </dgm:pt>
    <dgm:pt modelId="{06F1A655-38E2-4358-9D0A-BA3BBF34DBC6}" type="pres">
      <dgm:prSet presAssocID="{923A6FC8-A8A6-4CAE-ABF6-7BC9EE163738}" presName="node" presStyleLbl="node1" presStyleIdx="3" presStyleCnt="4" custScaleX="82688" custScaleY="41911" custRadScaleRad="128811" custRadScaleInc="-1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92C41-ACE5-4E0B-825B-F14E5FC525A5}" type="presOf" srcId="{923A6FC8-A8A6-4CAE-ABF6-7BC9EE163738}" destId="{06F1A655-38E2-4358-9D0A-BA3BBF34DBC6}" srcOrd="0" destOrd="0" presId="urn:microsoft.com/office/officeart/2005/8/layout/radial4"/>
    <dgm:cxn modelId="{44DC7B30-9305-4672-AD64-EFD923A6EFE1}" type="presOf" srcId="{4DD39534-5289-47AA-97E7-6D40728C4AF0}" destId="{33A1E30A-2F6D-479D-A1F5-6701F11408C5}" srcOrd="0" destOrd="0" presId="urn:microsoft.com/office/officeart/2005/8/layout/radial4"/>
    <dgm:cxn modelId="{072E5122-7273-4994-90C5-9D17F20FE296}" srcId="{727D0013-9DF5-4975-B54F-76E4FD66F841}" destId="{B872E142-3A6F-4600-84B3-84CDB1F11C78}" srcOrd="0" destOrd="0" parTransId="{FEE75316-3337-4B3C-B176-841856BB55E3}" sibTransId="{16E82D1A-5C54-4A29-903D-BA413EC164E7}"/>
    <dgm:cxn modelId="{41F01398-305E-47E8-BF42-E141E8DB4E9E}" type="presOf" srcId="{7F1830B9-151B-446B-A2FD-DAB973E733AE}" destId="{EAB71E63-CF32-42C2-B486-3D7C748C4FD6}" srcOrd="0" destOrd="0" presId="urn:microsoft.com/office/officeart/2005/8/layout/radial4"/>
    <dgm:cxn modelId="{44B54C13-93B7-4A1A-8DFA-7E6C9C2EC6AE}" type="presOf" srcId="{7D70FC48-CB0C-4D2D-9FAF-C18BD15A2C02}" destId="{DD9B52A5-8C66-4749-A067-88263217BB18}" srcOrd="0" destOrd="0" presId="urn:microsoft.com/office/officeart/2005/8/layout/radial4"/>
    <dgm:cxn modelId="{94713C6A-7180-4204-89B3-BB1793123D51}" type="presOf" srcId="{8AA96DCB-622A-4B0E-8AEF-CA63442BB4EB}" destId="{51F13C48-E72E-4790-A9F7-4EAF5C6480C4}" srcOrd="0" destOrd="0" presId="urn:microsoft.com/office/officeart/2005/8/layout/radial4"/>
    <dgm:cxn modelId="{D17E8DC1-ABDE-48CD-A014-92ACE586A9FB}" type="presOf" srcId="{B872E142-3A6F-4600-84B3-84CDB1F11C78}" destId="{E4AB6852-1747-4398-8AFB-A2B46BCF3C6F}" srcOrd="0" destOrd="0" presId="urn:microsoft.com/office/officeart/2005/8/layout/radial4"/>
    <dgm:cxn modelId="{5A0BF385-CD6A-432C-B51B-7DC6FEF6DDAE}" srcId="{B872E142-3A6F-4600-84B3-84CDB1F11C78}" destId="{7F1830B9-151B-446B-A2FD-DAB973E733AE}" srcOrd="1" destOrd="0" parTransId="{4DD39534-5289-47AA-97E7-6D40728C4AF0}" sibTransId="{9CA279EF-F72E-4276-9E1C-351687F69AA3}"/>
    <dgm:cxn modelId="{7D2D3D49-486D-49FC-BB5A-2839D70D3300}" srcId="{B872E142-3A6F-4600-84B3-84CDB1F11C78}" destId="{7D70FC48-CB0C-4D2D-9FAF-C18BD15A2C02}" srcOrd="2" destOrd="0" parTransId="{6DFD921D-DDE0-43D6-80E2-AE4C103D711B}" sibTransId="{C267673F-445E-43A4-B58C-622B4131937A}"/>
    <dgm:cxn modelId="{7E0AA33C-A4B5-4DD2-AF49-61B8FEBFAEDC}" type="presOf" srcId="{727D0013-9DF5-4975-B54F-76E4FD66F841}" destId="{1A5476B6-E67E-4163-9641-53171C1ACC34}" srcOrd="0" destOrd="0" presId="urn:microsoft.com/office/officeart/2005/8/layout/radial4"/>
    <dgm:cxn modelId="{28A206C5-4521-4D1A-BD48-D1C2D56022C4}" srcId="{B872E142-3A6F-4600-84B3-84CDB1F11C78}" destId="{B36C06EB-74A0-4387-AA62-11666DAB44F7}" srcOrd="0" destOrd="0" parTransId="{8AA96DCB-622A-4B0E-8AEF-CA63442BB4EB}" sibTransId="{17978DC8-BCF7-4DAD-A49B-571FDF0AE46D}"/>
    <dgm:cxn modelId="{75E0B41D-38D0-426B-9BC9-D437B86B65CF}" type="presOf" srcId="{6DFD921D-DDE0-43D6-80E2-AE4C103D711B}" destId="{C698A851-3158-45F0-808B-18F53F5E3FDB}" srcOrd="0" destOrd="0" presId="urn:microsoft.com/office/officeart/2005/8/layout/radial4"/>
    <dgm:cxn modelId="{4089ED1C-F175-4FA7-B866-1D29D9C797FC}" srcId="{B872E142-3A6F-4600-84B3-84CDB1F11C78}" destId="{923A6FC8-A8A6-4CAE-ABF6-7BC9EE163738}" srcOrd="3" destOrd="0" parTransId="{9E9C1776-C567-4398-8796-18EA5757A5C5}" sibTransId="{76C9FEE7-35E3-4B8E-955D-00394D71B289}"/>
    <dgm:cxn modelId="{3ACA02C4-ADDA-4FA1-B81D-A573EE14A2B1}" type="presOf" srcId="{B36C06EB-74A0-4387-AA62-11666DAB44F7}" destId="{E14FE2FF-0631-4B98-850E-A8D9A737E982}" srcOrd="0" destOrd="0" presId="urn:microsoft.com/office/officeart/2005/8/layout/radial4"/>
    <dgm:cxn modelId="{60F2E413-3B6D-4BA1-853A-3139EF59F505}" type="presOf" srcId="{9E9C1776-C567-4398-8796-18EA5757A5C5}" destId="{45B4B453-770A-4C63-893B-22A2F70C5DE5}" srcOrd="0" destOrd="0" presId="urn:microsoft.com/office/officeart/2005/8/layout/radial4"/>
    <dgm:cxn modelId="{1608EEC8-9EBF-485E-AE6A-D1916429058E}" type="presParOf" srcId="{1A5476B6-E67E-4163-9641-53171C1ACC34}" destId="{E4AB6852-1747-4398-8AFB-A2B46BCF3C6F}" srcOrd="0" destOrd="0" presId="urn:microsoft.com/office/officeart/2005/8/layout/radial4"/>
    <dgm:cxn modelId="{F988B14B-BD08-4849-BA38-E8837F86AA67}" type="presParOf" srcId="{1A5476B6-E67E-4163-9641-53171C1ACC34}" destId="{51F13C48-E72E-4790-A9F7-4EAF5C6480C4}" srcOrd="1" destOrd="0" presId="urn:microsoft.com/office/officeart/2005/8/layout/radial4"/>
    <dgm:cxn modelId="{8858B416-6561-4554-8733-D2FE13741FE7}" type="presParOf" srcId="{1A5476B6-E67E-4163-9641-53171C1ACC34}" destId="{E14FE2FF-0631-4B98-850E-A8D9A737E982}" srcOrd="2" destOrd="0" presId="urn:microsoft.com/office/officeart/2005/8/layout/radial4"/>
    <dgm:cxn modelId="{250BFD4A-0DBA-4737-8487-C3A67D0CB280}" type="presParOf" srcId="{1A5476B6-E67E-4163-9641-53171C1ACC34}" destId="{33A1E30A-2F6D-479D-A1F5-6701F11408C5}" srcOrd="3" destOrd="0" presId="urn:microsoft.com/office/officeart/2005/8/layout/radial4"/>
    <dgm:cxn modelId="{2808337A-D0A4-4EE8-8222-05E3D8E92632}" type="presParOf" srcId="{1A5476B6-E67E-4163-9641-53171C1ACC34}" destId="{EAB71E63-CF32-42C2-B486-3D7C748C4FD6}" srcOrd="4" destOrd="0" presId="urn:microsoft.com/office/officeart/2005/8/layout/radial4"/>
    <dgm:cxn modelId="{E4C42B73-B8A4-4715-8F80-A7F4A86BCD79}" type="presParOf" srcId="{1A5476B6-E67E-4163-9641-53171C1ACC34}" destId="{C698A851-3158-45F0-808B-18F53F5E3FDB}" srcOrd="5" destOrd="0" presId="urn:microsoft.com/office/officeart/2005/8/layout/radial4"/>
    <dgm:cxn modelId="{12160FD1-F81A-4885-9D27-18313D6F6884}" type="presParOf" srcId="{1A5476B6-E67E-4163-9641-53171C1ACC34}" destId="{DD9B52A5-8C66-4749-A067-88263217BB18}" srcOrd="6" destOrd="0" presId="urn:microsoft.com/office/officeart/2005/8/layout/radial4"/>
    <dgm:cxn modelId="{D297503E-F496-4FF7-93E0-EF110B223431}" type="presParOf" srcId="{1A5476B6-E67E-4163-9641-53171C1ACC34}" destId="{45B4B453-770A-4C63-893B-22A2F70C5DE5}" srcOrd="7" destOrd="0" presId="urn:microsoft.com/office/officeart/2005/8/layout/radial4"/>
    <dgm:cxn modelId="{791508BD-0736-4507-869E-3B09868B761F}" type="presParOf" srcId="{1A5476B6-E67E-4163-9641-53171C1ACC34}" destId="{06F1A655-38E2-4358-9D0A-BA3BBF34DBC6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7A42E-BEAF-476E-8CB8-95442EEB77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18C349D-8C2F-4C8F-8C8A-E29A5A84ADA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CCC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sz="2000" b="1" u="sng" dirty="0" smtClean="0">
              <a:ln>
                <a:solidFill>
                  <a:srgbClr val="990099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География</a:t>
          </a:r>
          <a:endParaRPr lang="ru-RU" sz="2000" b="1" u="sng" dirty="0">
            <a:ln>
              <a:solidFill>
                <a:srgbClr val="990099"/>
              </a:solidFill>
            </a:ln>
            <a:solidFill>
              <a:srgbClr val="FF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8B361-DAF3-43F5-B0E6-28E9F8D07577}" type="parTrans" cxnId="{3D4F24DA-1426-4C0A-AD25-DB0CC520BA3C}">
      <dgm:prSet/>
      <dgm:spPr/>
      <dgm:t>
        <a:bodyPr/>
        <a:lstStyle/>
        <a:p>
          <a:endParaRPr lang="ru-RU"/>
        </a:p>
      </dgm:t>
    </dgm:pt>
    <dgm:pt modelId="{BC6FE0D4-A2A6-4384-861A-A226A64E3C68}" type="sibTrans" cxnId="{3D4F24DA-1426-4C0A-AD25-DB0CC520BA3C}">
      <dgm:prSet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BFFC5A33-EB67-4578-B853-D1E184FA047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CCC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Ближнее зарубежье</a:t>
          </a:r>
          <a:endParaRPr lang="ru-RU" sz="1400" b="1" dirty="0">
            <a:solidFill>
              <a:srgbClr val="CC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7E726-93F4-41BD-9CAE-92963DBB758C}" type="parTrans" cxnId="{380FC15A-4A51-443E-9995-6F0551522C76}">
      <dgm:prSet/>
      <dgm:spPr/>
      <dgm:t>
        <a:bodyPr/>
        <a:lstStyle/>
        <a:p>
          <a:endParaRPr lang="ru-RU"/>
        </a:p>
      </dgm:t>
    </dgm:pt>
    <dgm:pt modelId="{C8BEF384-342A-44E1-9455-CCFB77C81C1D}" type="sibTrans" cxnId="{380FC15A-4A51-443E-9995-6F0551522C7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EA67E93-70D1-4149-897E-0501F8D39DA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CCC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990099"/>
              </a:solidFill>
              <a:effectLst/>
            </a:rPr>
            <a:t>Россия</a:t>
          </a:r>
          <a:endParaRPr lang="ru-RU" sz="1600" b="1" dirty="0">
            <a:solidFill>
              <a:srgbClr val="990099"/>
            </a:solidFill>
            <a:effectLst/>
          </a:endParaRPr>
        </a:p>
      </dgm:t>
    </dgm:pt>
    <dgm:pt modelId="{6B07ACC8-E02E-4197-B99D-5BA9AE75933D}" type="parTrans" cxnId="{4A13AA98-91CB-4569-A372-071D93FAC9EF}">
      <dgm:prSet/>
      <dgm:spPr/>
      <dgm:t>
        <a:bodyPr/>
        <a:lstStyle/>
        <a:p>
          <a:endParaRPr lang="ru-RU"/>
        </a:p>
      </dgm:t>
    </dgm:pt>
    <dgm:pt modelId="{2ED659AC-42AC-40CE-B10F-6438E19A9CD0}" type="sibTrans" cxnId="{4A13AA98-91CB-4569-A372-071D93FAC9EF}">
      <dgm:prSet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2FFD79B9-06BE-4D61-AC89-6C7FD5419455}" type="pres">
      <dgm:prSet presAssocID="{BBF7A42E-BEAF-476E-8CB8-95442EEB77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AB343F-E943-4482-B69A-9CF3DB843EEA}" type="pres">
      <dgm:prSet presAssocID="{018C349D-8C2F-4C8F-8C8A-E29A5A84ADA8}" presName="gear1" presStyleLbl="node1" presStyleIdx="0" presStyleCnt="3" custScaleX="119913" custScaleY="121069" custLinFactNeighborX="-3896" custLinFactNeighborY="-6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A825-5567-4EEC-8877-D2450D1FE6A2}" type="pres">
      <dgm:prSet presAssocID="{018C349D-8C2F-4C8F-8C8A-E29A5A84ADA8}" presName="gear1srcNode" presStyleLbl="node1" presStyleIdx="0" presStyleCnt="3"/>
      <dgm:spPr/>
      <dgm:t>
        <a:bodyPr/>
        <a:lstStyle/>
        <a:p>
          <a:endParaRPr lang="ru-RU"/>
        </a:p>
      </dgm:t>
    </dgm:pt>
    <dgm:pt modelId="{9AA436CE-D94B-4942-B2B6-25683D0F8166}" type="pres">
      <dgm:prSet presAssocID="{018C349D-8C2F-4C8F-8C8A-E29A5A84ADA8}" presName="gear1dstNode" presStyleLbl="node1" presStyleIdx="0" presStyleCnt="3"/>
      <dgm:spPr/>
      <dgm:t>
        <a:bodyPr/>
        <a:lstStyle/>
        <a:p>
          <a:endParaRPr lang="ru-RU"/>
        </a:p>
      </dgm:t>
    </dgm:pt>
    <dgm:pt modelId="{B410FE95-F148-4D6D-BDD7-BBA4DBC19A6E}" type="pres">
      <dgm:prSet presAssocID="{BFFC5A33-EB67-4578-B853-D1E184FA047D}" presName="gear2" presStyleLbl="node1" presStyleIdx="1" presStyleCnt="3" custScaleX="141923" custScaleY="136923" custLinFactNeighborX="-13027" custLinFactNeighborY="-98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0D1A-1A1F-4132-A5AA-3EFCC7555A6A}" type="pres">
      <dgm:prSet presAssocID="{BFFC5A33-EB67-4578-B853-D1E184FA047D}" presName="gear2srcNode" presStyleLbl="node1" presStyleIdx="1" presStyleCnt="3"/>
      <dgm:spPr/>
      <dgm:t>
        <a:bodyPr/>
        <a:lstStyle/>
        <a:p>
          <a:endParaRPr lang="ru-RU"/>
        </a:p>
      </dgm:t>
    </dgm:pt>
    <dgm:pt modelId="{4BB397B6-6A3C-4E29-A7AF-9C028D53DA80}" type="pres">
      <dgm:prSet presAssocID="{BFFC5A33-EB67-4578-B853-D1E184FA047D}" presName="gear2dstNode" presStyleLbl="node1" presStyleIdx="1" presStyleCnt="3"/>
      <dgm:spPr/>
      <dgm:t>
        <a:bodyPr/>
        <a:lstStyle/>
        <a:p>
          <a:endParaRPr lang="ru-RU"/>
        </a:p>
      </dgm:t>
    </dgm:pt>
    <dgm:pt modelId="{196E45B6-CF4D-4DE7-864D-68F668A838D9}" type="pres">
      <dgm:prSet presAssocID="{CEA67E93-70D1-4149-897E-0501F8D39DA2}" presName="gear3" presStyleLbl="node1" presStyleIdx="2" presStyleCnt="3" custLinFactNeighborX="4427" custLinFactNeighborY="-5208"/>
      <dgm:spPr/>
      <dgm:t>
        <a:bodyPr/>
        <a:lstStyle/>
        <a:p>
          <a:endParaRPr lang="ru-RU"/>
        </a:p>
      </dgm:t>
    </dgm:pt>
    <dgm:pt modelId="{B148226F-0FD3-4731-B4DB-AFED3F58D5E9}" type="pres">
      <dgm:prSet presAssocID="{CEA67E93-70D1-4149-897E-0501F8D39D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2A48-23F6-4275-BFDA-13FFC0CBEFF8}" type="pres">
      <dgm:prSet presAssocID="{CEA67E93-70D1-4149-897E-0501F8D39D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431875F-A51A-4429-A3B2-7960D6E97BAB}" type="pres">
      <dgm:prSet presAssocID="{CEA67E93-70D1-4149-897E-0501F8D39DA2}" presName="gear3dstNode" presStyleLbl="node1" presStyleIdx="2" presStyleCnt="3"/>
      <dgm:spPr/>
      <dgm:t>
        <a:bodyPr/>
        <a:lstStyle/>
        <a:p>
          <a:endParaRPr lang="ru-RU"/>
        </a:p>
      </dgm:t>
    </dgm:pt>
    <dgm:pt modelId="{86B203F4-54D1-4FB7-8C46-A9F8455EA564}" type="pres">
      <dgm:prSet presAssocID="{BC6FE0D4-A2A6-4384-861A-A226A64E3C68}" presName="connector1" presStyleLbl="sibTrans2D1" presStyleIdx="0" presStyleCnt="3" custLinFactNeighborX="9125" custLinFactNeighborY="-15949"/>
      <dgm:spPr/>
      <dgm:t>
        <a:bodyPr/>
        <a:lstStyle/>
        <a:p>
          <a:endParaRPr lang="ru-RU"/>
        </a:p>
      </dgm:t>
    </dgm:pt>
    <dgm:pt modelId="{5E926D53-6739-41AC-8480-C5CBEAF3711A}" type="pres">
      <dgm:prSet presAssocID="{C8BEF384-342A-44E1-9455-CCFB77C81C1D}" presName="connector2" presStyleLbl="sibTrans2D1" presStyleIdx="1" presStyleCnt="3" custAng="2167367" custLinFactNeighborX="12437" custLinFactNeighborY="-37634"/>
      <dgm:spPr/>
      <dgm:t>
        <a:bodyPr/>
        <a:lstStyle/>
        <a:p>
          <a:endParaRPr lang="ru-RU"/>
        </a:p>
      </dgm:t>
    </dgm:pt>
    <dgm:pt modelId="{7012E094-5930-4611-BAAC-78FF10F3C6A8}" type="pres">
      <dgm:prSet presAssocID="{2ED659AC-42AC-40CE-B10F-6438E19A9CD0}" presName="connector3" presStyleLbl="sibTrans2D1" presStyleIdx="2" presStyleCnt="3" custAng="5680146" custLinFactNeighborX="15660" custLinFactNeighborY="7910"/>
      <dgm:spPr/>
      <dgm:t>
        <a:bodyPr/>
        <a:lstStyle/>
        <a:p>
          <a:endParaRPr lang="ru-RU"/>
        </a:p>
      </dgm:t>
    </dgm:pt>
  </dgm:ptLst>
  <dgm:cxnLst>
    <dgm:cxn modelId="{4833DFFC-F072-4353-BC7D-ABA90D01D8A0}" type="presOf" srcId="{018C349D-8C2F-4C8F-8C8A-E29A5A84ADA8}" destId="{FF56A825-5567-4EEC-8877-D2450D1FE6A2}" srcOrd="1" destOrd="0" presId="urn:microsoft.com/office/officeart/2005/8/layout/gear1"/>
    <dgm:cxn modelId="{CBB7D49E-FF79-4B52-9C42-60A391C3F21C}" type="presOf" srcId="{BC6FE0D4-A2A6-4384-861A-A226A64E3C68}" destId="{86B203F4-54D1-4FB7-8C46-A9F8455EA564}" srcOrd="0" destOrd="0" presId="urn:microsoft.com/office/officeart/2005/8/layout/gear1"/>
    <dgm:cxn modelId="{694C2E69-CB11-49CB-8B8B-BFEFF18BDE54}" type="presOf" srcId="{018C349D-8C2F-4C8F-8C8A-E29A5A84ADA8}" destId="{BDAB343F-E943-4482-B69A-9CF3DB843EEA}" srcOrd="0" destOrd="0" presId="urn:microsoft.com/office/officeart/2005/8/layout/gear1"/>
    <dgm:cxn modelId="{E5F13863-B54C-48C3-9D48-4B7B5D2AC900}" type="presOf" srcId="{BFFC5A33-EB67-4578-B853-D1E184FA047D}" destId="{4BB397B6-6A3C-4E29-A7AF-9C028D53DA80}" srcOrd="2" destOrd="0" presId="urn:microsoft.com/office/officeart/2005/8/layout/gear1"/>
    <dgm:cxn modelId="{B6BC7AF7-3208-4BE8-ACB2-0B3051DA8943}" type="presOf" srcId="{CEA67E93-70D1-4149-897E-0501F8D39DA2}" destId="{615E2A48-23F6-4275-BFDA-13FFC0CBEFF8}" srcOrd="2" destOrd="0" presId="urn:microsoft.com/office/officeart/2005/8/layout/gear1"/>
    <dgm:cxn modelId="{4A13AA98-91CB-4569-A372-071D93FAC9EF}" srcId="{BBF7A42E-BEAF-476E-8CB8-95442EEB773E}" destId="{CEA67E93-70D1-4149-897E-0501F8D39DA2}" srcOrd="2" destOrd="0" parTransId="{6B07ACC8-E02E-4197-B99D-5BA9AE75933D}" sibTransId="{2ED659AC-42AC-40CE-B10F-6438E19A9CD0}"/>
    <dgm:cxn modelId="{75A49443-8615-4F87-A0C5-F89B4AE88C27}" type="presOf" srcId="{C8BEF384-342A-44E1-9455-CCFB77C81C1D}" destId="{5E926D53-6739-41AC-8480-C5CBEAF3711A}" srcOrd="0" destOrd="0" presId="urn:microsoft.com/office/officeart/2005/8/layout/gear1"/>
    <dgm:cxn modelId="{98F5D2B2-B094-4291-A32C-93FCBD9100B8}" type="presOf" srcId="{CEA67E93-70D1-4149-897E-0501F8D39DA2}" destId="{196E45B6-CF4D-4DE7-864D-68F668A838D9}" srcOrd="0" destOrd="0" presId="urn:microsoft.com/office/officeart/2005/8/layout/gear1"/>
    <dgm:cxn modelId="{009E9CF9-AE40-4524-A36E-7E56BD00F069}" type="presOf" srcId="{BFFC5A33-EB67-4578-B853-D1E184FA047D}" destId="{B410FE95-F148-4D6D-BDD7-BBA4DBC19A6E}" srcOrd="0" destOrd="0" presId="urn:microsoft.com/office/officeart/2005/8/layout/gear1"/>
    <dgm:cxn modelId="{6C0DFD4F-150A-4E5B-AB35-4E7853A2FB5A}" type="presOf" srcId="{BFFC5A33-EB67-4578-B853-D1E184FA047D}" destId="{9C090D1A-1A1F-4132-A5AA-3EFCC7555A6A}" srcOrd="1" destOrd="0" presId="urn:microsoft.com/office/officeart/2005/8/layout/gear1"/>
    <dgm:cxn modelId="{F1DBA5D1-FA2E-4DF6-8FD4-9AD13C50EB8D}" type="presOf" srcId="{2ED659AC-42AC-40CE-B10F-6438E19A9CD0}" destId="{7012E094-5930-4611-BAAC-78FF10F3C6A8}" srcOrd="0" destOrd="0" presId="urn:microsoft.com/office/officeart/2005/8/layout/gear1"/>
    <dgm:cxn modelId="{D2ED971F-5284-4A11-AFAC-F3CA699EB516}" type="presOf" srcId="{CEA67E93-70D1-4149-897E-0501F8D39DA2}" destId="{4431875F-A51A-4429-A3B2-7960D6E97BAB}" srcOrd="3" destOrd="0" presId="urn:microsoft.com/office/officeart/2005/8/layout/gear1"/>
    <dgm:cxn modelId="{3D4F24DA-1426-4C0A-AD25-DB0CC520BA3C}" srcId="{BBF7A42E-BEAF-476E-8CB8-95442EEB773E}" destId="{018C349D-8C2F-4C8F-8C8A-E29A5A84ADA8}" srcOrd="0" destOrd="0" parTransId="{E298B361-DAF3-43F5-B0E6-28E9F8D07577}" sibTransId="{BC6FE0D4-A2A6-4384-861A-A226A64E3C68}"/>
    <dgm:cxn modelId="{7BD5D930-3110-4D37-964C-19479C541C98}" type="presOf" srcId="{018C349D-8C2F-4C8F-8C8A-E29A5A84ADA8}" destId="{9AA436CE-D94B-4942-B2B6-25683D0F8166}" srcOrd="2" destOrd="0" presId="urn:microsoft.com/office/officeart/2005/8/layout/gear1"/>
    <dgm:cxn modelId="{F97CD9D0-D992-41E4-9F10-BD728D83FAE7}" type="presOf" srcId="{CEA67E93-70D1-4149-897E-0501F8D39DA2}" destId="{B148226F-0FD3-4731-B4DB-AFED3F58D5E9}" srcOrd="1" destOrd="0" presId="urn:microsoft.com/office/officeart/2005/8/layout/gear1"/>
    <dgm:cxn modelId="{380FC15A-4A51-443E-9995-6F0551522C76}" srcId="{BBF7A42E-BEAF-476E-8CB8-95442EEB773E}" destId="{BFFC5A33-EB67-4578-B853-D1E184FA047D}" srcOrd="1" destOrd="0" parTransId="{2B77E726-93F4-41BD-9CAE-92963DBB758C}" sibTransId="{C8BEF384-342A-44E1-9455-CCFB77C81C1D}"/>
    <dgm:cxn modelId="{647619C7-814A-4EF4-ADA0-9CE5FFB9A05B}" type="presOf" srcId="{BBF7A42E-BEAF-476E-8CB8-95442EEB773E}" destId="{2FFD79B9-06BE-4D61-AC89-6C7FD5419455}" srcOrd="0" destOrd="0" presId="urn:microsoft.com/office/officeart/2005/8/layout/gear1"/>
    <dgm:cxn modelId="{692BD742-8D49-4120-9557-5685F07ADD3F}" type="presParOf" srcId="{2FFD79B9-06BE-4D61-AC89-6C7FD5419455}" destId="{BDAB343F-E943-4482-B69A-9CF3DB843EEA}" srcOrd="0" destOrd="0" presId="urn:microsoft.com/office/officeart/2005/8/layout/gear1"/>
    <dgm:cxn modelId="{0E946257-97B5-4161-98FE-0B2094FB694F}" type="presParOf" srcId="{2FFD79B9-06BE-4D61-AC89-6C7FD5419455}" destId="{FF56A825-5567-4EEC-8877-D2450D1FE6A2}" srcOrd="1" destOrd="0" presId="urn:microsoft.com/office/officeart/2005/8/layout/gear1"/>
    <dgm:cxn modelId="{04E8F91E-38E3-47A6-9F16-802CADBE386F}" type="presParOf" srcId="{2FFD79B9-06BE-4D61-AC89-6C7FD5419455}" destId="{9AA436CE-D94B-4942-B2B6-25683D0F8166}" srcOrd="2" destOrd="0" presId="urn:microsoft.com/office/officeart/2005/8/layout/gear1"/>
    <dgm:cxn modelId="{99693900-A927-4B50-B3F2-8F573CE836F1}" type="presParOf" srcId="{2FFD79B9-06BE-4D61-AC89-6C7FD5419455}" destId="{B410FE95-F148-4D6D-BDD7-BBA4DBC19A6E}" srcOrd="3" destOrd="0" presId="urn:microsoft.com/office/officeart/2005/8/layout/gear1"/>
    <dgm:cxn modelId="{3C034C40-6292-4CEE-9853-F41CF9CADBB3}" type="presParOf" srcId="{2FFD79B9-06BE-4D61-AC89-6C7FD5419455}" destId="{9C090D1A-1A1F-4132-A5AA-3EFCC7555A6A}" srcOrd="4" destOrd="0" presId="urn:microsoft.com/office/officeart/2005/8/layout/gear1"/>
    <dgm:cxn modelId="{96C34E3E-2923-4413-8C5A-D426B3300C3B}" type="presParOf" srcId="{2FFD79B9-06BE-4D61-AC89-6C7FD5419455}" destId="{4BB397B6-6A3C-4E29-A7AF-9C028D53DA80}" srcOrd="5" destOrd="0" presId="urn:microsoft.com/office/officeart/2005/8/layout/gear1"/>
    <dgm:cxn modelId="{7B607B34-B79A-4364-9937-E74A7F78367C}" type="presParOf" srcId="{2FFD79B9-06BE-4D61-AC89-6C7FD5419455}" destId="{196E45B6-CF4D-4DE7-864D-68F668A838D9}" srcOrd="6" destOrd="0" presId="urn:microsoft.com/office/officeart/2005/8/layout/gear1"/>
    <dgm:cxn modelId="{47C4C20D-7603-4E58-A770-CB0AAA521E6E}" type="presParOf" srcId="{2FFD79B9-06BE-4D61-AC89-6C7FD5419455}" destId="{B148226F-0FD3-4731-B4DB-AFED3F58D5E9}" srcOrd="7" destOrd="0" presId="urn:microsoft.com/office/officeart/2005/8/layout/gear1"/>
    <dgm:cxn modelId="{FDD993C6-372C-4C20-A365-577E035871E0}" type="presParOf" srcId="{2FFD79B9-06BE-4D61-AC89-6C7FD5419455}" destId="{615E2A48-23F6-4275-BFDA-13FFC0CBEFF8}" srcOrd="8" destOrd="0" presId="urn:microsoft.com/office/officeart/2005/8/layout/gear1"/>
    <dgm:cxn modelId="{452F4EF9-3B1E-41B4-89EC-D92A613272C4}" type="presParOf" srcId="{2FFD79B9-06BE-4D61-AC89-6C7FD5419455}" destId="{4431875F-A51A-4429-A3B2-7960D6E97BAB}" srcOrd="9" destOrd="0" presId="urn:microsoft.com/office/officeart/2005/8/layout/gear1"/>
    <dgm:cxn modelId="{89F2D96E-DF97-43FC-8FA3-9D035094B3D3}" type="presParOf" srcId="{2FFD79B9-06BE-4D61-AC89-6C7FD5419455}" destId="{86B203F4-54D1-4FB7-8C46-A9F8455EA564}" srcOrd="10" destOrd="0" presId="urn:microsoft.com/office/officeart/2005/8/layout/gear1"/>
    <dgm:cxn modelId="{D06D83CE-F5FB-4D7C-A17F-7B80E3C4F30E}" type="presParOf" srcId="{2FFD79B9-06BE-4D61-AC89-6C7FD5419455}" destId="{5E926D53-6739-41AC-8480-C5CBEAF3711A}" srcOrd="11" destOrd="0" presId="urn:microsoft.com/office/officeart/2005/8/layout/gear1"/>
    <dgm:cxn modelId="{D7DBC756-705E-4B2D-9C40-82639D88C37B}" type="presParOf" srcId="{2FFD79B9-06BE-4D61-AC89-6C7FD5419455}" destId="{7012E094-5930-4611-BAAC-78FF10F3C6A8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9EAD67-20FD-4703-AEAC-40004111F76A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EB26732-7434-4E89-A59B-B27D9FFA1F1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2AEC122-11D3-4013-90B1-E343014F9717}" type="parTrans" cxnId="{ACF35EF3-3ECE-4C5C-B308-EC307AC130B6}">
      <dgm:prSet/>
      <dgm:spPr/>
      <dgm:t>
        <a:bodyPr/>
        <a:lstStyle/>
        <a:p>
          <a:endParaRPr lang="ru-RU"/>
        </a:p>
      </dgm:t>
    </dgm:pt>
    <dgm:pt modelId="{548E77F5-9C37-437E-9EAA-80668CA09CEB}" type="sibTrans" cxnId="{ACF35EF3-3ECE-4C5C-B308-EC307AC130B6}">
      <dgm:prSet/>
      <dgm:spPr/>
      <dgm:t>
        <a:bodyPr/>
        <a:lstStyle/>
        <a:p>
          <a:endParaRPr lang="ru-RU"/>
        </a:p>
      </dgm:t>
    </dgm:pt>
    <dgm:pt modelId="{A045FC86-CFF7-4589-93F2-4F66E086B99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9900"/>
              </a:solidFill>
              <a:effectLst/>
            </a:rPr>
            <a:t>Создание </a:t>
          </a:r>
          <a:r>
            <a:rPr lang="en-US" sz="2000" b="1" dirty="0" smtClean="0">
              <a:solidFill>
                <a:srgbClr val="009900"/>
              </a:solidFill>
              <a:effectLst/>
            </a:rPr>
            <a:t>web-</a:t>
          </a:r>
          <a:r>
            <a:rPr lang="ru-RU" sz="2000" b="1" dirty="0" smtClean="0">
              <a:solidFill>
                <a:srgbClr val="009900"/>
              </a:solidFill>
              <a:effectLst/>
            </a:rPr>
            <a:t>платформы «Радио </a:t>
          </a:r>
          <a:r>
            <a:rPr lang="en-US" sz="2000" b="1" dirty="0" err="1" smtClean="0">
              <a:solidFill>
                <a:srgbClr val="009900"/>
              </a:solidFill>
              <a:effectLst/>
            </a:rPr>
            <a:t>ProPR</a:t>
          </a:r>
          <a:r>
            <a:rPr lang="ru-RU" sz="2000" b="1" dirty="0" smtClean="0">
              <a:solidFill>
                <a:srgbClr val="009900"/>
              </a:solidFill>
              <a:effectLst/>
            </a:rPr>
            <a:t>»</a:t>
          </a:r>
          <a:endParaRPr lang="ru-RU" sz="2000" b="1" dirty="0">
            <a:solidFill>
              <a:srgbClr val="009900"/>
            </a:solidFill>
            <a:effectLst/>
          </a:endParaRPr>
        </a:p>
      </dgm:t>
    </dgm:pt>
    <dgm:pt modelId="{87F761FD-8126-4A38-9E5F-3B4A8970AC90}" type="parTrans" cxnId="{83861377-E78D-4737-B83E-A3AFAFEC59E7}">
      <dgm:prSet/>
      <dgm:spPr/>
      <dgm:t>
        <a:bodyPr/>
        <a:lstStyle/>
        <a:p>
          <a:endParaRPr lang="ru-RU"/>
        </a:p>
      </dgm:t>
    </dgm:pt>
    <dgm:pt modelId="{C9AFD89C-411A-4421-98CD-556AC45207B6}" type="sibTrans" cxnId="{83861377-E78D-4737-B83E-A3AFAFEC59E7}">
      <dgm:prSet/>
      <dgm:spPr/>
      <dgm:t>
        <a:bodyPr/>
        <a:lstStyle/>
        <a:p>
          <a:endParaRPr lang="ru-RU"/>
        </a:p>
      </dgm:t>
    </dgm:pt>
    <dgm:pt modelId="{D9DE674B-4B97-4025-A210-1D910512C25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B33F88B-FB58-401C-B44A-5863238E0A03}" type="parTrans" cxnId="{B2983F23-F950-41EC-8B05-6419B239A94A}">
      <dgm:prSet/>
      <dgm:spPr/>
      <dgm:t>
        <a:bodyPr/>
        <a:lstStyle/>
        <a:p>
          <a:endParaRPr lang="ru-RU"/>
        </a:p>
      </dgm:t>
    </dgm:pt>
    <dgm:pt modelId="{7DCD2E91-7BF7-470E-B993-0E6E6D7DFCFE}" type="sibTrans" cxnId="{B2983F23-F950-41EC-8B05-6419B239A94A}">
      <dgm:prSet/>
      <dgm:spPr/>
      <dgm:t>
        <a:bodyPr/>
        <a:lstStyle/>
        <a:p>
          <a:endParaRPr lang="ru-RU"/>
        </a:p>
      </dgm:t>
    </dgm:pt>
    <dgm:pt modelId="{6B59183D-4CFC-4CE1-8D10-2451075C07ED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и проведение командой </a:t>
          </a:r>
          <a:r>
            <a:rPr lang="en-US" sz="1800" b="1" dirty="0" err="1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ProPR</a:t>
          </a:r>
          <a:r>
            <a:rPr lang="en-US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мастер-классов «</a:t>
          </a:r>
          <a:r>
            <a:rPr lang="en-US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face-to-face</a:t>
          </a:r>
          <a:r>
            <a:rPr lang="ru-RU" sz="1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1800" b="1" dirty="0">
            <a:solidFill>
              <a:srgbClr val="00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353FD7-8080-4159-9724-D6C17CE2E4ED}" type="parTrans" cxnId="{474CF907-FC55-4C0B-80BA-A03348BC4502}">
      <dgm:prSet/>
      <dgm:spPr/>
      <dgm:t>
        <a:bodyPr/>
        <a:lstStyle/>
        <a:p>
          <a:endParaRPr lang="ru-RU"/>
        </a:p>
      </dgm:t>
    </dgm:pt>
    <dgm:pt modelId="{C55A25D8-F1DE-4FCF-8A56-34F43E0C665C}" type="sibTrans" cxnId="{474CF907-FC55-4C0B-80BA-A03348BC4502}">
      <dgm:prSet/>
      <dgm:spPr/>
      <dgm:t>
        <a:bodyPr/>
        <a:lstStyle/>
        <a:p>
          <a:endParaRPr lang="ru-RU"/>
        </a:p>
      </dgm:t>
    </dgm:pt>
    <dgm:pt modelId="{401CCC09-C346-4C33-9001-3AB9DD80449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69F52C0-0705-4A4D-8E2B-39228485B9DF}" type="parTrans" cxnId="{756D15DF-91C7-47A6-AFCC-A44271BE1DF0}">
      <dgm:prSet/>
      <dgm:spPr/>
      <dgm:t>
        <a:bodyPr/>
        <a:lstStyle/>
        <a:p>
          <a:endParaRPr lang="ru-RU"/>
        </a:p>
      </dgm:t>
    </dgm:pt>
    <dgm:pt modelId="{86CE9C37-722B-4D7A-AA28-521315A52F13}" type="sibTrans" cxnId="{756D15DF-91C7-47A6-AFCC-A44271BE1DF0}">
      <dgm:prSet/>
      <dgm:spPr/>
      <dgm:t>
        <a:bodyPr/>
        <a:lstStyle/>
        <a:p>
          <a:endParaRPr lang="ru-RU"/>
        </a:p>
      </dgm:t>
    </dgm:pt>
    <dgm:pt modelId="{B9668764-B5FC-4F9C-8947-D164C8181F6D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9900"/>
              </a:solidFill>
            </a:rPr>
            <a:t>Разработка и </a:t>
          </a:r>
          <a:r>
            <a:rPr lang="en-US" sz="2000" b="1" dirty="0" smtClean="0">
              <a:solidFill>
                <a:srgbClr val="009900"/>
              </a:solidFill>
            </a:rPr>
            <a:t>PR</a:t>
          </a:r>
          <a:r>
            <a:rPr lang="ru-RU" sz="2000" b="1" dirty="0" smtClean="0">
              <a:solidFill>
                <a:srgbClr val="009900"/>
              </a:solidFill>
            </a:rPr>
            <a:t>-сопровождение онлайн-фестиваля коммуникационных проектов </a:t>
          </a:r>
          <a:r>
            <a:rPr lang="en-US" sz="2000" b="1" dirty="0" err="1" smtClean="0">
              <a:solidFill>
                <a:srgbClr val="009900"/>
              </a:solidFill>
            </a:rPr>
            <a:t>ProPR</a:t>
          </a:r>
          <a:endParaRPr lang="ru-RU" sz="2000" b="1" dirty="0">
            <a:solidFill>
              <a:srgbClr val="009900"/>
            </a:solidFill>
          </a:endParaRPr>
        </a:p>
      </dgm:t>
    </dgm:pt>
    <dgm:pt modelId="{5EFC1C55-4308-43C1-86D8-4FBA5006070B}" type="parTrans" cxnId="{B6557023-69B7-405C-ABDC-5D16834DE535}">
      <dgm:prSet/>
      <dgm:spPr/>
      <dgm:t>
        <a:bodyPr/>
        <a:lstStyle/>
        <a:p>
          <a:endParaRPr lang="ru-RU"/>
        </a:p>
      </dgm:t>
    </dgm:pt>
    <dgm:pt modelId="{0C55E94B-690C-4497-A2AE-225EC974D636}" type="sibTrans" cxnId="{B6557023-69B7-405C-ABDC-5D16834DE535}">
      <dgm:prSet/>
      <dgm:spPr/>
      <dgm:t>
        <a:bodyPr/>
        <a:lstStyle/>
        <a:p>
          <a:endParaRPr lang="ru-RU"/>
        </a:p>
      </dgm:t>
    </dgm:pt>
    <dgm:pt modelId="{B4A81C6A-A4F6-4584-9E74-9695F12742D9}">
      <dgm:prSet phldrT="[Текст]" custT="1"/>
      <dgm:spPr/>
      <dgm:t>
        <a:bodyPr/>
        <a:lstStyle/>
        <a:p>
          <a:pPr algn="ctr"/>
          <a:endParaRPr lang="ru-RU" sz="2000" b="1" dirty="0">
            <a:solidFill>
              <a:srgbClr val="009900"/>
            </a:solidFill>
          </a:endParaRPr>
        </a:p>
      </dgm:t>
    </dgm:pt>
    <dgm:pt modelId="{09772018-C1AE-4EE4-BDB7-CDF4CE341224}" type="parTrans" cxnId="{2B1840EC-4070-42FC-9611-E8D5D9BE01E8}">
      <dgm:prSet/>
      <dgm:spPr/>
      <dgm:t>
        <a:bodyPr/>
        <a:lstStyle/>
        <a:p>
          <a:endParaRPr lang="ru-RU"/>
        </a:p>
      </dgm:t>
    </dgm:pt>
    <dgm:pt modelId="{EDF1E9F8-14F3-466E-9827-48DA6C886298}" type="sibTrans" cxnId="{2B1840EC-4070-42FC-9611-E8D5D9BE01E8}">
      <dgm:prSet/>
      <dgm:spPr/>
      <dgm:t>
        <a:bodyPr/>
        <a:lstStyle/>
        <a:p>
          <a:endParaRPr lang="ru-RU"/>
        </a:p>
      </dgm:t>
    </dgm:pt>
    <dgm:pt modelId="{9A2919E3-9F53-4169-A54B-666F17092C82}">
      <dgm:prSet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6CFE6F29-96EB-4993-B9F7-D237E0996DBF}" type="parTrans" cxnId="{5AC9D4C3-ABC6-422C-B94D-84C011DDD23F}">
      <dgm:prSet/>
      <dgm:spPr/>
      <dgm:t>
        <a:bodyPr/>
        <a:lstStyle/>
        <a:p>
          <a:endParaRPr lang="ru-RU"/>
        </a:p>
      </dgm:t>
    </dgm:pt>
    <dgm:pt modelId="{4FDFA631-2721-4876-9640-0E92F6AF4BD1}" type="sibTrans" cxnId="{5AC9D4C3-ABC6-422C-B94D-84C011DDD23F}">
      <dgm:prSet/>
      <dgm:spPr/>
      <dgm:t>
        <a:bodyPr/>
        <a:lstStyle/>
        <a:p>
          <a:endParaRPr lang="ru-RU"/>
        </a:p>
      </dgm:t>
    </dgm:pt>
    <dgm:pt modelId="{3B76837E-0EAC-40DE-B190-95B1FB8F3E58}">
      <dgm:prSet/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F0CDD645-3E04-4D23-8A2B-E72399EABEB7}" type="parTrans" cxnId="{DFBBC3C8-2CB8-4071-A774-D099BD3E05CA}">
      <dgm:prSet/>
      <dgm:spPr/>
      <dgm:t>
        <a:bodyPr/>
        <a:lstStyle/>
        <a:p>
          <a:endParaRPr lang="ru-RU"/>
        </a:p>
      </dgm:t>
    </dgm:pt>
    <dgm:pt modelId="{50BD869B-5E8D-4AA8-B3BD-641DC62AD54E}" type="sibTrans" cxnId="{DFBBC3C8-2CB8-4071-A774-D099BD3E05CA}">
      <dgm:prSet/>
      <dgm:spPr/>
      <dgm:t>
        <a:bodyPr/>
        <a:lstStyle/>
        <a:p>
          <a:endParaRPr lang="ru-RU"/>
        </a:p>
      </dgm:t>
    </dgm:pt>
    <dgm:pt modelId="{B321E0A5-2E20-428B-AF1C-876A6198C4A8}">
      <dgm:prSet custT="1"/>
      <dgm:spPr/>
      <dgm:t>
        <a:bodyPr/>
        <a:lstStyle/>
        <a:p>
          <a:pPr algn="ctr"/>
          <a:r>
            <a:rPr lang="ru-RU" sz="2000" b="1" i="0" dirty="0" smtClean="0">
              <a:solidFill>
                <a:srgbClr val="009900"/>
              </a:solidFill>
            </a:rPr>
            <a:t>Расширение возможностей проекта – </a:t>
          </a:r>
          <a:r>
            <a:rPr lang="en-US" sz="2000" b="1" i="0" dirty="0" err="1" smtClean="0">
              <a:solidFill>
                <a:srgbClr val="009900"/>
              </a:solidFill>
            </a:rPr>
            <a:t>ProPR</a:t>
          </a:r>
          <a:r>
            <a:rPr lang="en-US" sz="2000" b="1" i="0" dirty="0" smtClean="0">
              <a:solidFill>
                <a:srgbClr val="009900"/>
              </a:solidFill>
            </a:rPr>
            <a:t> </a:t>
          </a:r>
          <a:r>
            <a:rPr lang="ru-RU" sz="2000" b="1" i="0" dirty="0" smtClean="0">
              <a:solidFill>
                <a:srgbClr val="009900"/>
              </a:solidFill>
            </a:rPr>
            <a:t>скоро в </a:t>
          </a:r>
          <a:r>
            <a:rPr lang="en-US" sz="2000" b="1" i="0" dirty="0" smtClean="0">
              <a:solidFill>
                <a:srgbClr val="009900"/>
              </a:solidFill>
            </a:rPr>
            <a:t>LinkedIn (+</a:t>
          </a:r>
          <a:r>
            <a:rPr lang="en-US" sz="2000" b="1" i="0" dirty="0" err="1" smtClean="0">
              <a:solidFill>
                <a:srgbClr val="009900"/>
              </a:solidFill>
            </a:rPr>
            <a:t>Slideshare</a:t>
          </a:r>
          <a:r>
            <a:rPr lang="en-US" sz="2000" b="1" i="0" dirty="0" smtClean="0">
              <a:solidFill>
                <a:srgbClr val="009900"/>
              </a:solidFill>
            </a:rPr>
            <a:t>)</a:t>
          </a:r>
          <a:endParaRPr lang="ru-RU" sz="2000" b="1" i="0" dirty="0">
            <a:solidFill>
              <a:srgbClr val="009900"/>
            </a:solidFill>
          </a:endParaRPr>
        </a:p>
      </dgm:t>
    </dgm:pt>
    <dgm:pt modelId="{D85FCE1F-752D-45B2-89AB-3E383DA8D964}" type="parTrans" cxnId="{286FD0E7-A398-4CE8-8250-FFA324FB9CDA}">
      <dgm:prSet/>
      <dgm:spPr/>
      <dgm:t>
        <a:bodyPr/>
        <a:lstStyle/>
        <a:p>
          <a:endParaRPr lang="ru-RU"/>
        </a:p>
      </dgm:t>
    </dgm:pt>
    <dgm:pt modelId="{47943AFC-A439-4591-9723-5B2ADBBA7DBB}" type="sibTrans" cxnId="{286FD0E7-A398-4CE8-8250-FFA324FB9CDA}">
      <dgm:prSet/>
      <dgm:spPr/>
      <dgm:t>
        <a:bodyPr/>
        <a:lstStyle/>
        <a:p>
          <a:endParaRPr lang="ru-RU"/>
        </a:p>
      </dgm:t>
    </dgm:pt>
    <dgm:pt modelId="{2E3EE5E8-CB3C-4EE8-9C68-1963E721BF03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9900"/>
              </a:solidFill>
            </a:rPr>
            <a:t>Увеличение ЦА и развитие проекта – </a:t>
          </a:r>
          <a:r>
            <a:rPr lang="en-US" sz="2000" b="1" dirty="0" err="1" smtClean="0">
              <a:solidFill>
                <a:srgbClr val="009900"/>
              </a:solidFill>
            </a:rPr>
            <a:t>ProPR</a:t>
          </a:r>
          <a:r>
            <a:rPr lang="en-US" sz="2000" b="1" dirty="0" smtClean="0">
              <a:solidFill>
                <a:srgbClr val="009900"/>
              </a:solidFill>
            </a:rPr>
            <a:t> </a:t>
          </a:r>
          <a:r>
            <a:rPr lang="ru-RU" sz="2000" b="1" dirty="0" smtClean="0">
              <a:solidFill>
                <a:srgbClr val="009900"/>
              </a:solidFill>
            </a:rPr>
            <a:t>скоро в </a:t>
          </a:r>
          <a:r>
            <a:rPr lang="en-US" sz="2000" b="1" dirty="0" smtClean="0">
              <a:solidFill>
                <a:srgbClr val="009900"/>
              </a:solidFill>
            </a:rPr>
            <a:t>Twitter</a:t>
          </a:r>
          <a:endParaRPr lang="ru-RU" sz="2000" b="1" dirty="0">
            <a:solidFill>
              <a:srgbClr val="009900"/>
            </a:solidFill>
          </a:endParaRPr>
        </a:p>
      </dgm:t>
    </dgm:pt>
    <dgm:pt modelId="{7EE7C737-DD69-4EC0-BB15-8204EDB37F67}" type="parTrans" cxnId="{745C3372-0E79-4286-B94D-C1F9914D80B9}">
      <dgm:prSet/>
      <dgm:spPr/>
      <dgm:t>
        <a:bodyPr/>
        <a:lstStyle/>
        <a:p>
          <a:endParaRPr lang="ru-RU"/>
        </a:p>
      </dgm:t>
    </dgm:pt>
    <dgm:pt modelId="{A0BB2C2B-44BF-444B-8EF3-41264F8E6F5F}" type="sibTrans" cxnId="{745C3372-0E79-4286-B94D-C1F9914D80B9}">
      <dgm:prSet/>
      <dgm:spPr/>
      <dgm:t>
        <a:bodyPr/>
        <a:lstStyle/>
        <a:p>
          <a:endParaRPr lang="ru-RU"/>
        </a:p>
      </dgm:t>
    </dgm:pt>
    <dgm:pt modelId="{605F197B-80A8-4DFB-8768-5D6EA2C8EAB2}">
      <dgm:prSet phldrT="[Текст]" custT="1"/>
      <dgm:spPr/>
      <dgm:t>
        <a:bodyPr/>
        <a:lstStyle/>
        <a:p>
          <a:pPr algn="ctr"/>
          <a:endParaRPr lang="ru-RU" sz="2000" b="1" dirty="0">
            <a:solidFill>
              <a:srgbClr val="009900"/>
            </a:solidFill>
          </a:endParaRPr>
        </a:p>
      </dgm:t>
    </dgm:pt>
    <dgm:pt modelId="{9D1892DD-9A69-4CB5-9335-BAA7EEE0BA90}" type="parTrans" cxnId="{022CC4FE-9553-4FA5-A9CA-D3F7E06BC86B}">
      <dgm:prSet/>
      <dgm:spPr/>
      <dgm:t>
        <a:bodyPr/>
        <a:lstStyle/>
        <a:p>
          <a:endParaRPr lang="ru-RU"/>
        </a:p>
      </dgm:t>
    </dgm:pt>
    <dgm:pt modelId="{8351E6A5-F36B-4DAD-BDC7-3A0ED8716527}" type="sibTrans" cxnId="{022CC4FE-9553-4FA5-A9CA-D3F7E06BC86B}">
      <dgm:prSet/>
      <dgm:spPr/>
      <dgm:t>
        <a:bodyPr/>
        <a:lstStyle/>
        <a:p>
          <a:endParaRPr lang="ru-RU"/>
        </a:p>
      </dgm:t>
    </dgm:pt>
    <dgm:pt modelId="{19463337-2E19-496D-B314-A91B439E0C43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5CC67AD3-A293-4810-809E-E8511DA54F33}" type="parTrans" cxnId="{8716F8F3-7519-46F6-886B-40424E00EEDC}">
      <dgm:prSet/>
      <dgm:spPr/>
      <dgm:t>
        <a:bodyPr/>
        <a:lstStyle/>
        <a:p>
          <a:endParaRPr lang="ru-RU"/>
        </a:p>
      </dgm:t>
    </dgm:pt>
    <dgm:pt modelId="{C2926F49-C476-486D-A3B7-73590253B70E}" type="sibTrans" cxnId="{8716F8F3-7519-46F6-886B-40424E00EEDC}">
      <dgm:prSet/>
      <dgm:spPr/>
      <dgm:t>
        <a:bodyPr/>
        <a:lstStyle/>
        <a:p>
          <a:endParaRPr lang="ru-RU"/>
        </a:p>
      </dgm:t>
    </dgm:pt>
    <dgm:pt modelId="{42291E5E-C2C4-4934-B770-9BF623FCB97A}">
      <dgm:prSet custT="1"/>
      <dgm:spPr/>
      <dgm:t>
        <a:bodyPr/>
        <a:lstStyle/>
        <a:p>
          <a:r>
            <a:rPr lang="ru-RU" sz="2000" b="1" dirty="0" smtClean="0">
              <a:solidFill>
                <a:srgbClr val="009900"/>
              </a:solidFill>
            </a:rPr>
            <a:t>Создание ресурса для дистанционного образования</a:t>
          </a:r>
          <a:endParaRPr lang="ru-RU" sz="2000" b="1" dirty="0">
            <a:solidFill>
              <a:srgbClr val="009900"/>
            </a:solidFill>
          </a:endParaRPr>
        </a:p>
      </dgm:t>
    </dgm:pt>
    <dgm:pt modelId="{3EC1AEDF-F636-42DF-9CCA-AB1A192F6641}" type="parTrans" cxnId="{F459C443-3614-4732-9ECF-1DE224E50C3D}">
      <dgm:prSet/>
      <dgm:spPr/>
      <dgm:t>
        <a:bodyPr/>
        <a:lstStyle/>
        <a:p>
          <a:endParaRPr lang="ru-RU"/>
        </a:p>
      </dgm:t>
    </dgm:pt>
    <dgm:pt modelId="{5C8185C7-B74D-4C74-947F-DEC75ED9A495}" type="sibTrans" cxnId="{F459C443-3614-4732-9ECF-1DE224E50C3D}">
      <dgm:prSet/>
      <dgm:spPr/>
      <dgm:t>
        <a:bodyPr/>
        <a:lstStyle/>
        <a:p>
          <a:endParaRPr lang="ru-RU"/>
        </a:p>
      </dgm:t>
    </dgm:pt>
    <dgm:pt modelId="{597A8677-BF62-4BFA-96AD-04EBBDFC880E}" type="pres">
      <dgm:prSet presAssocID="{E89EAD67-20FD-4703-AEAC-40004111F7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3805B-5006-4454-A61E-5EB1C604C478}" type="pres">
      <dgm:prSet presAssocID="{8EB26732-7434-4E89-A59B-B27D9FFA1F17}" presName="composite" presStyleCnt="0"/>
      <dgm:spPr/>
      <dgm:t>
        <a:bodyPr/>
        <a:lstStyle/>
        <a:p>
          <a:endParaRPr lang="ru-RU"/>
        </a:p>
      </dgm:t>
    </dgm:pt>
    <dgm:pt modelId="{6064D0E4-EEC8-47F3-B752-9F4AE65C91AE}" type="pres">
      <dgm:prSet presAssocID="{8EB26732-7434-4E89-A59B-B27D9FFA1F1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C8882-A01F-499F-B2E0-05F418502DEF}" type="pres">
      <dgm:prSet presAssocID="{8EB26732-7434-4E89-A59B-B27D9FFA1F1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05C58-AE49-42E6-A30D-301C1A0B9320}" type="pres">
      <dgm:prSet presAssocID="{548E77F5-9C37-437E-9EAA-80668CA09CEB}" presName="sp" presStyleCnt="0"/>
      <dgm:spPr/>
      <dgm:t>
        <a:bodyPr/>
        <a:lstStyle/>
        <a:p>
          <a:endParaRPr lang="ru-RU"/>
        </a:p>
      </dgm:t>
    </dgm:pt>
    <dgm:pt modelId="{3F47BBAC-6E85-41EE-B992-EF094D67D97F}" type="pres">
      <dgm:prSet presAssocID="{D9DE674B-4B97-4025-A210-1D910512C25E}" presName="composite" presStyleCnt="0"/>
      <dgm:spPr/>
      <dgm:t>
        <a:bodyPr/>
        <a:lstStyle/>
        <a:p>
          <a:endParaRPr lang="ru-RU"/>
        </a:p>
      </dgm:t>
    </dgm:pt>
    <dgm:pt modelId="{AFD18653-44C6-4BFF-AA2A-44722D590110}" type="pres">
      <dgm:prSet presAssocID="{D9DE674B-4B97-4025-A210-1D910512C25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38F7D-DCA5-47A8-B195-8104AE96AAC8}" type="pres">
      <dgm:prSet presAssocID="{D9DE674B-4B97-4025-A210-1D910512C25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8722C-CB20-44B1-9AB5-F8190F6C151A}" type="pres">
      <dgm:prSet presAssocID="{7DCD2E91-7BF7-470E-B993-0E6E6D7DFCFE}" presName="sp" presStyleCnt="0"/>
      <dgm:spPr/>
      <dgm:t>
        <a:bodyPr/>
        <a:lstStyle/>
        <a:p>
          <a:endParaRPr lang="ru-RU"/>
        </a:p>
      </dgm:t>
    </dgm:pt>
    <dgm:pt modelId="{4054262B-3164-43C2-AA94-0B1E7FB1C45D}" type="pres">
      <dgm:prSet presAssocID="{401CCC09-C346-4C33-9001-3AB9DD804498}" presName="composite" presStyleCnt="0"/>
      <dgm:spPr/>
      <dgm:t>
        <a:bodyPr/>
        <a:lstStyle/>
        <a:p>
          <a:endParaRPr lang="ru-RU"/>
        </a:p>
      </dgm:t>
    </dgm:pt>
    <dgm:pt modelId="{2951C4AE-6F22-427B-B4F0-4DD3A80692F1}" type="pres">
      <dgm:prSet presAssocID="{401CCC09-C346-4C33-9001-3AB9DD804498}" presName="parentText" presStyleLbl="alignNode1" presStyleIdx="2" presStyleCnt="6" custLinFactNeighborX="0" custLinFactNeighborY="2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751A3-16B1-4494-AC6E-EF473E6823BB}" type="pres">
      <dgm:prSet presAssocID="{401CCC09-C346-4C33-9001-3AB9DD80449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9D8DE-ABBE-42A7-A5C6-8DBA2FCA4042}" type="pres">
      <dgm:prSet presAssocID="{86CE9C37-722B-4D7A-AA28-521315A52F13}" presName="sp" presStyleCnt="0"/>
      <dgm:spPr/>
      <dgm:t>
        <a:bodyPr/>
        <a:lstStyle/>
        <a:p>
          <a:endParaRPr lang="ru-RU"/>
        </a:p>
      </dgm:t>
    </dgm:pt>
    <dgm:pt modelId="{1940D964-E032-427A-AE44-CAAA132E7203}" type="pres">
      <dgm:prSet presAssocID="{9A2919E3-9F53-4169-A54B-666F17092C82}" presName="composite" presStyleCnt="0"/>
      <dgm:spPr/>
      <dgm:t>
        <a:bodyPr/>
        <a:lstStyle/>
        <a:p>
          <a:endParaRPr lang="ru-RU"/>
        </a:p>
      </dgm:t>
    </dgm:pt>
    <dgm:pt modelId="{7A92AFA8-2077-4F92-A9A2-E1A9B3D61575}" type="pres">
      <dgm:prSet presAssocID="{9A2919E3-9F53-4169-A54B-666F17092C8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DB014-C506-4D2F-ADD6-7370FB802965}" type="pres">
      <dgm:prSet presAssocID="{9A2919E3-9F53-4169-A54B-666F17092C8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D76EE-FC62-43D4-A8CB-700F1AAA9925}" type="pres">
      <dgm:prSet presAssocID="{4FDFA631-2721-4876-9640-0E92F6AF4BD1}" presName="sp" presStyleCnt="0"/>
      <dgm:spPr/>
      <dgm:t>
        <a:bodyPr/>
        <a:lstStyle/>
        <a:p>
          <a:endParaRPr lang="ru-RU"/>
        </a:p>
      </dgm:t>
    </dgm:pt>
    <dgm:pt modelId="{3803C155-DDED-4725-9C3D-42F5186271D0}" type="pres">
      <dgm:prSet presAssocID="{3B76837E-0EAC-40DE-B190-95B1FB8F3E58}" presName="composite" presStyleCnt="0"/>
      <dgm:spPr/>
      <dgm:t>
        <a:bodyPr/>
        <a:lstStyle/>
        <a:p>
          <a:endParaRPr lang="ru-RU"/>
        </a:p>
      </dgm:t>
    </dgm:pt>
    <dgm:pt modelId="{7428E4C1-0233-41E3-820B-CA11ECEBE195}" type="pres">
      <dgm:prSet presAssocID="{3B76837E-0EAC-40DE-B190-95B1FB8F3E5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C1832-1C32-4810-9EF2-53A7A0807E55}" type="pres">
      <dgm:prSet presAssocID="{3B76837E-0EAC-40DE-B190-95B1FB8F3E5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519AE-3540-4AE1-BD87-0AD91955C1F1}" type="pres">
      <dgm:prSet presAssocID="{50BD869B-5E8D-4AA8-B3BD-641DC62AD54E}" presName="sp" presStyleCnt="0"/>
      <dgm:spPr/>
    </dgm:pt>
    <dgm:pt modelId="{AC8EF15A-7D67-4940-9591-67D3CE308330}" type="pres">
      <dgm:prSet presAssocID="{19463337-2E19-496D-B314-A91B439E0C43}" presName="composite" presStyleCnt="0"/>
      <dgm:spPr/>
    </dgm:pt>
    <dgm:pt modelId="{80F134A4-7590-46A9-AB46-B820841F5F98}" type="pres">
      <dgm:prSet presAssocID="{19463337-2E19-496D-B314-A91B439E0C4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97C8A-B2F7-405D-B63E-888688A0B995}" type="pres">
      <dgm:prSet presAssocID="{19463337-2E19-496D-B314-A91B439E0C4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83F23-F950-41EC-8B05-6419B239A94A}" srcId="{E89EAD67-20FD-4703-AEAC-40004111F76A}" destId="{D9DE674B-4B97-4025-A210-1D910512C25E}" srcOrd="1" destOrd="0" parTransId="{4B33F88B-FB58-401C-B44A-5863238E0A03}" sibTransId="{7DCD2E91-7BF7-470E-B993-0E6E6D7DFCFE}"/>
    <dgm:cxn modelId="{F3DC5171-1AB7-4C4C-A5F7-F6987E912F4A}" type="presOf" srcId="{3B76837E-0EAC-40DE-B190-95B1FB8F3E58}" destId="{7428E4C1-0233-41E3-820B-CA11ECEBE195}" srcOrd="0" destOrd="0" presId="urn:microsoft.com/office/officeart/2005/8/layout/chevron2"/>
    <dgm:cxn modelId="{85068E17-0CF3-4602-BAB0-81BC4CD8AD1C}" type="presOf" srcId="{2E3EE5E8-CB3C-4EE8-9C68-1963E721BF03}" destId="{F1FC1832-1C32-4810-9EF2-53A7A0807E55}" srcOrd="0" destOrd="0" presId="urn:microsoft.com/office/officeart/2005/8/layout/chevron2"/>
    <dgm:cxn modelId="{137CB4BF-5953-4931-959D-1AECD214F955}" type="presOf" srcId="{6B59183D-4CFC-4CE1-8D10-2451075C07ED}" destId="{40538F7D-DCA5-47A8-B195-8104AE96AAC8}" srcOrd="0" destOrd="0" presId="urn:microsoft.com/office/officeart/2005/8/layout/chevron2"/>
    <dgm:cxn modelId="{CC2EA254-2625-49E3-852B-F9F458040B7B}" type="presOf" srcId="{E89EAD67-20FD-4703-AEAC-40004111F76A}" destId="{597A8677-BF62-4BFA-96AD-04EBBDFC880E}" srcOrd="0" destOrd="0" presId="urn:microsoft.com/office/officeart/2005/8/layout/chevron2"/>
    <dgm:cxn modelId="{022CC4FE-9553-4FA5-A9CA-D3F7E06BC86B}" srcId="{401CCC09-C346-4C33-9001-3AB9DD804498}" destId="{605F197B-80A8-4DFB-8768-5D6EA2C8EAB2}" srcOrd="0" destOrd="0" parTransId="{9D1892DD-9A69-4CB5-9335-BAA7EEE0BA90}" sibTransId="{8351E6A5-F36B-4DAD-BDC7-3A0ED8716527}"/>
    <dgm:cxn modelId="{5AC9D4C3-ABC6-422C-B94D-84C011DDD23F}" srcId="{E89EAD67-20FD-4703-AEAC-40004111F76A}" destId="{9A2919E3-9F53-4169-A54B-666F17092C82}" srcOrd="3" destOrd="0" parTransId="{6CFE6F29-96EB-4993-B9F7-D237E0996DBF}" sibTransId="{4FDFA631-2721-4876-9640-0E92F6AF4BD1}"/>
    <dgm:cxn modelId="{756D15DF-91C7-47A6-AFCC-A44271BE1DF0}" srcId="{E89EAD67-20FD-4703-AEAC-40004111F76A}" destId="{401CCC09-C346-4C33-9001-3AB9DD804498}" srcOrd="2" destOrd="0" parTransId="{669F52C0-0705-4A4D-8E2B-39228485B9DF}" sibTransId="{86CE9C37-722B-4D7A-AA28-521315A52F13}"/>
    <dgm:cxn modelId="{61871606-C99B-4A1F-81F3-085ACF09D0C8}" type="presOf" srcId="{A045FC86-CFF7-4589-93F2-4F66E086B99B}" destId="{1E9C8882-A01F-499F-B2E0-05F418502DEF}" srcOrd="0" destOrd="0" presId="urn:microsoft.com/office/officeart/2005/8/layout/chevron2"/>
    <dgm:cxn modelId="{8716F8F3-7519-46F6-886B-40424E00EEDC}" srcId="{E89EAD67-20FD-4703-AEAC-40004111F76A}" destId="{19463337-2E19-496D-B314-A91B439E0C43}" srcOrd="5" destOrd="0" parTransId="{5CC67AD3-A293-4810-809E-E8511DA54F33}" sibTransId="{C2926F49-C476-486D-A3B7-73590253B70E}"/>
    <dgm:cxn modelId="{AAB72B8B-9350-44D4-8E4A-5504E4303DB4}" type="presOf" srcId="{D9DE674B-4B97-4025-A210-1D910512C25E}" destId="{AFD18653-44C6-4BFF-AA2A-44722D590110}" srcOrd="0" destOrd="0" presId="urn:microsoft.com/office/officeart/2005/8/layout/chevron2"/>
    <dgm:cxn modelId="{F26D3EAB-5F78-4DC5-8949-F9801F7D19BB}" type="presOf" srcId="{9A2919E3-9F53-4169-A54B-666F17092C82}" destId="{7A92AFA8-2077-4F92-A9A2-E1A9B3D61575}" srcOrd="0" destOrd="0" presId="urn:microsoft.com/office/officeart/2005/8/layout/chevron2"/>
    <dgm:cxn modelId="{ACF35EF3-3ECE-4C5C-B308-EC307AC130B6}" srcId="{E89EAD67-20FD-4703-AEAC-40004111F76A}" destId="{8EB26732-7434-4E89-A59B-B27D9FFA1F17}" srcOrd="0" destOrd="0" parTransId="{22AEC122-11D3-4013-90B1-E343014F9717}" sibTransId="{548E77F5-9C37-437E-9EAA-80668CA09CEB}"/>
    <dgm:cxn modelId="{0327D844-CDEC-4FB8-A9BC-C00119758A7D}" type="presOf" srcId="{B321E0A5-2E20-428B-AF1C-876A6198C4A8}" destId="{B0BDB014-C506-4D2F-ADD6-7370FB802965}" srcOrd="0" destOrd="0" presId="urn:microsoft.com/office/officeart/2005/8/layout/chevron2"/>
    <dgm:cxn modelId="{DFBBC3C8-2CB8-4071-A774-D099BD3E05CA}" srcId="{E89EAD67-20FD-4703-AEAC-40004111F76A}" destId="{3B76837E-0EAC-40DE-B190-95B1FB8F3E58}" srcOrd="4" destOrd="0" parTransId="{F0CDD645-3E04-4D23-8A2B-E72399EABEB7}" sibTransId="{50BD869B-5E8D-4AA8-B3BD-641DC62AD54E}"/>
    <dgm:cxn modelId="{11EF9E25-7451-4ED4-A18C-0B02EDB071D1}" type="presOf" srcId="{401CCC09-C346-4C33-9001-3AB9DD804498}" destId="{2951C4AE-6F22-427B-B4F0-4DD3A80692F1}" srcOrd="0" destOrd="0" presId="urn:microsoft.com/office/officeart/2005/8/layout/chevron2"/>
    <dgm:cxn modelId="{83861377-E78D-4737-B83E-A3AFAFEC59E7}" srcId="{8EB26732-7434-4E89-A59B-B27D9FFA1F17}" destId="{A045FC86-CFF7-4589-93F2-4F66E086B99B}" srcOrd="0" destOrd="0" parTransId="{87F761FD-8126-4A38-9E5F-3B4A8970AC90}" sibTransId="{C9AFD89C-411A-4421-98CD-556AC45207B6}"/>
    <dgm:cxn modelId="{E412A556-FBC9-4E21-87C1-0EA5A63114EE}" type="presOf" srcId="{19463337-2E19-496D-B314-A91B439E0C43}" destId="{80F134A4-7590-46A9-AB46-B820841F5F98}" srcOrd="0" destOrd="0" presId="urn:microsoft.com/office/officeart/2005/8/layout/chevron2"/>
    <dgm:cxn modelId="{6744C3CD-8DEB-4CBB-8D9B-57C5B7ED4C1D}" type="presOf" srcId="{B4A81C6A-A4F6-4584-9E74-9695F12742D9}" destId="{AFA751A3-16B1-4494-AC6E-EF473E6823BB}" srcOrd="0" destOrd="2" presId="urn:microsoft.com/office/officeart/2005/8/layout/chevron2"/>
    <dgm:cxn modelId="{286FD0E7-A398-4CE8-8250-FFA324FB9CDA}" srcId="{9A2919E3-9F53-4169-A54B-666F17092C82}" destId="{B321E0A5-2E20-428B-AF1C-876A6198C4A8}" srcOrd="0" destOrd="0" parTransId="{D85FCE1F-752D-45B2-89AB-3E383DA8D964}" sibTransId="{47943AFC-A439-4591-9723-5B2ADBBA7DBB}"/>
    <dgm:cxn modelId="{F459C443-3614-4732-9ECF-1DE224E50C3D}" srcId="{19463337-2E19-496D-B314-A91B439E0C43}" destId="{42291E5E-C2C4-4934-B770-9BF623FCB97A}" srcOrd="0" destOrd="0" parTransId="{3EC1AEDF-F636-42DF-9CCA-AB1A192F6641}" sibTransId="{5C8185C7-B74D-4C74-947F-DEC75ED9A495}"/>
    <dgm:cxn modelId="{745C3372-0E79-4286-B94D-C1F9914D80B9}" srcId="{3B76837E-0EAC-40DE-B190-95B1FB8F3E58}" destId="{2E3EE5E8-CB3C-4EE8-9C68-1963E721BF03}" srcOrd="0" destOrd="0" parTransId="{7EE7C737-DD69-4EC0-BB15-8204EDB37F67}" sibTransId="{A0BB2C2B-44BF-444B-8EF3-41264F8E6F5F}"/>
    <dgm:cxn modelId="{42807246-512F-4B01-AC06-95B187B954E8}" type="presOf" srcId="{B9668764-B5FC-4F9C-8947-D164C8181F6D}" destId="{AFA751A3-16B1-4494-AC6E-EF473E6823BB}" srcOrd="0" destOrd="1" presId="urn:microsoft.com/office/officeart/2005/8/layout/chevron2"/>
    <dgm:cxn modelId="{2C6AABB5-57C6-4343-9404-25DA511A68EC}" type="presOf" srcId="{8EB26732-7434-4E89-A59B-B27D9FFA1F17}" destId="{6064D0E4-EEC8-47F3-B752-9F4AE65C91AE}" srcOrd="0" destOrd="0" presId="urn:microsoft.com/office/officeart/2005/8/layout/chevron2"/>
    <dgm:cxn modelId="{B6557023-69B7-405C-ABDC-5D16834DE535}" srcId="{401CCC09-C346-4C33-9001-3AB9DD804498}" destId="{B9668764-B5FC-4F9C-8947-D164C8181F6D}" srcOrd="1" destOrd="0" parTransId="{5EFC1C55-4308-43C1-86D8-4FBA5006070B}" sibTransId="{0C55E94B-690C-4497-A2AE-225EC974D636}"/>
    <dgm:cxn modelId="{B5745D20-D77F-4489-AADF-BC4D55531203}" type="presOf" srcId="{42291E5E-C2C4-4934-B770-9BF623FCB97A}" destId="{5AD97C8A-B2F7-405D-B63E-888688A0B995}" srcOrd="0" destOrd="0" presId="urn:microsoft.com/office/officeart/2005/8/layout/chevron2"/>
    <dgm:cxn modelId="{474CF907-FC55-4C0B-80BA-A03348BC4502}" srcId="{D9DE674B-4B97-4025-A210-1D910512C25E}" destId="{6B59183D-4CFC-4CE1-8D10-2451075C07ED}" srcOrd="0" destOrd="0" parTransId="{C9353FD7-8080-4159-9724-D6C17CE2E4ED}" sibTransId="{C55A25D8-F1DE-4FCF-8A56-34F43E0C665C}"/>
    <dgm:cxn modelId="{2B1840EC-4070-42FC-9611-E8D5D9BE01E8}" srcId="{401CCC09-C346-4C33-9001-3AB9DD804498}" destId="{B4A81C6A-A4F6-4584-9E74-9695F12742D9}" srcOrd="2" destOrd="0" parTransId="{09772018-C1AE-4EE4-BDB7-CDF4CE341224}" sibTransId="{EDF1E9F8-14F3-466E-9827-48DA6C886298}"/>
    <dgm:cxn modelId="{D0019CA9-99E1-44FF-A0FF-2A32C0925654}" type="presOf" srcId="{605F197B-80A8-4DFB-8768-5D6EA2C8EAB2}" destId="{AFA751A3-16B1-4494-AC6E-EF473E6823BB}" srcOrd="0" destOrd="0" presId="urn:microsoft.com/office/officeart/2005/8/layout/chevron2"/>
    <dgm:cxn modelId="{FADCB299-7C13-46A7-9936-9CFCCCA6BC27}" type="presParOf" srcId="{597A8677-BF62-4BFA-96AD-04EBBDFC880E}" destId="{1233805B-5006-4454-A61E-5EB1C604C478}" srcOrd="0" destOrd="0" presId="urn:microsoft.com/office/officeart/2005/8/layout/chevron2"/>
    <dgm:cxn modelId="{9BF10CEB-F228-4F5B-BBDC-CAD374EFA681}" type="presParOf" srcId="{1233805B-5006-4454-A61E-5EB1C604C478}" destId="{6064D0E4-EEC8-47F3-B752-9F4AE65C91AE}" srcOrd="0" destOrd="0" presId="urn:microsoft.com/office/officeart/2005/8/layout/chevron2"/>
    <dgm:cxn modelId="{58DE3CFB-DD82-4DDE-99D2-30DB3F12E7B3}" type="presParOf" srcId="{1233805B-5006-4454-A61E-5EB1C604C478}" destId="{1E9C8882-A01F-499F-B2E0-05F418502DEF}" srcOrd="1" destOrd="0" presId="urn:microsoft.com/office/officeart/2005/8/layout/chevron2"/>
    <dgm:cxn modelId="{6EFFAF4E-5E89-4F3E-98FE-82DE0DC296D4}" type="presParOf" srcId="{597A8677-BF62-4BFA-96AD-04EBBDFC880E}" destId="{78005C58-AE49-42E6-A30D-301C1A0B9320}" srcOrd="1" destOrd="0" presId="urn:microsoft.com/office/officeart/2005/8/layout/chevron2"/>
    <dgm:cxn modelId="{037B309C-DFDB-4C73-909E-B3E52BEAB454}" type="presParOf" srcId="{597A8677-BF62-4BFA-96AD-04EBBDFC880E}" destId="{3F47BBAC-6E85-41EE-B992-EF094D67D97F}" srcOrd="2" destOrd="0" presId="urn:microsoft.com/office/officeart/2005/8/layout/chevron2"/>
    <dgm:cxn modelId="{5D4DC3EA-A242-40A5-9FB6-BC35FDCFBD36}" type="presParOf" srcId="{3F47BBAC-6E85-41EE-B992-EF094D67D97F}" destId="{AFD18653-44C6-4BFF-AA2A-44722D590110}" srcOrd="0" destOrd="0" presId="urn:microsoft.com/office/officeart/2005/8/layout/chevron2"/>
    <dgm:cxn modelId="{0DC78FA6-4DD8-4026-B727-F106D641D3C1}" type="presParOf" srcId="{3F47BBAC-6E85-41EE-B992-EF094D67D97F}" destId="{40538F7D-DCA5-47A8-B195-8104AE96AAC8}" srcOrd="1" destOrd="0" presId="urn:microsoft.com/office/officeart/2005/8/layout/chevron2"/>
    <dgm:cxn modelId="{9ADB8BB8-CA0A-460C-8E02-2EE179E1BA83}" type="presParOf" srcId="{597A8677-BF62-4BFA-96AD-04EBBDFC880E}" destId="{5788722C-CB20-44B1-9AB5-F8190F6C151A}" srcOrd="3" destOrd="0" presId="urn:microsoft.com/office/officeart/2005/8/layout/chevron2"/>
    <dgm:cxn modelId="{DEF5B106-AF0E-4E63-B779-4B5D06C9E184}" type="presParOf" srcId="{597A8677-BF62-4BFA-96AD-04EBBDFC880E}" destId="{4054262B-3164-43C2-AA94-0B1E7FB1C45D}" srcOrd="4" destOrd="0" presId="urn:microsoft.com/office/officeart/2005/8/layout/chevron2"/>
    <dgm:cxn modelId="{20911703-020D-4B03-B80F-E386FFD25591}" type="presParOf" srcId="{4054262B-3164-43C2-AA94-0B1E7FB1C45D}" destId="{2951C4AE-6F22-427B-B4F0-4DD3A80692F1}" srcOrd="0" destOrd="0" presId="urn:microsoft.com/office/officeart/2005/8/layout/chevron2"/>
    <dgm:cxn modelId="{7B4D6285-B5D8-46CA-9352-8C615DAE08E5}" type="presParOf" srcId="{4054262B-3164-43C2-AA94-0B1E7FB1C45D}" destId="{AFA751A3-16B1-4494-AC6E-EF473E6823BB}" srcOrd="1" destOrd="0" presId="urn:microsoft.com/office/officeart/2005/8/layout/chevron2"/>
    <dgm:cxn modelId="{ABA31775-E53A-43A6-A954-CD71F503F43A}" type="presParOf" srcId="{597A8677-BF62-4BFA-96AD-04EBBDFC880E}" destId="{8939D8DE-ABBE-42A7-A5C6-8DBA2FCA4042}" srcOrd="5" destOrd="0" presId="urn:microsoft.com/office/officeart/2005/8/layout/chevron2"/>
    <dgm:cxn modelId="{52642B26-2559-4A4D-96A3-C36511A33383}" type="presParOf" srcId="{597A8677-BF62-4BFA-96AD-04EBBDFC880E}" destId="{1940D964-E032-427A-AE44-CAAA132E7203}" srcOrd="6" destOrd="0" presId="urn:microsoft.com/office/officeart/2005/8/layout/chevron2"/>
    <dgm:cxn modelId="{B662E24E-E014-4D3C-93F8-0CF8828525B1}" type="presParOf" srcId="{1940D964-E032-427A-AE44-CAAA132E7203}" destId="{7A92AFA8-2077-4F92-A9A2-E1A9B3D61575}" srcOrd="0" destOrd="0" presId="urn:microsoft.com/office/officeart/2005/8/layout/chevron2"/>
    <dgm:cxn modelId="{141A7AB4-CA0A-4D09-84FD-7E5B6E58EA3E}" type="presParOf" srcId="{1940D964-E032-427A-AE44-CAAA132E7203}" destId="{B0BDB014-C506-4D2F-ADD6-7370FB802965}" srcOrd="1" destOrd="0" presId="urn:microsoft.com/office/officeart/2005/8/layout/chevron2"/>
    <dgm:cxn modelId="{5D21E431-3A07-4DDD-8051-DBA3E3100FF2}" type="presParOf" srcId="{597A8677-BF62-4BFA-96AD-04EBBDFC880E}" destId="{25AD76EE-FC62-43D4-A8CB-700F1AAA9925}" srcOrd="7" destOrd="0" presId="urn:microsoft.com/office/officeart/2005/8/layout/chevron2"/>
    <dgm:cxn modelId="{D04F22D8-A88C-454E-84F9-4361C30B5508}" type="presParOf" srcId="{597A8677-BF62-4BFA-96AD-04EBBDFC880E}" destId="{3803C155-DDED-4725-9C3D-42F5186271D0}" srcOrd="8" destOrd="0" presId="urn:microsoft.com/office/officeart/2005/8/layout/chevron2"/>
    <dgm:cxn modelId="{B2883D63-09FC-4187-A0D7-407BAFA84A56}" type="presParOf" srcId="{3803C155-DDED-4725-9C3D-42F5186271D0}" destId="{7428E4C1-0233-41E3-820B-CA11ECEBE195}" srcOrd="0" destOrd="0" presId="urn:microsoft.com/office/officeart/2005/8/layout/chevron2"/>
    <dgm:cxn modelId="{A7669466-0DF8-40A9-AE80-C36EE7C9683A}" type="presParOf" srcId="{3803C155-DDED-4725-9C3D-42F5186271D0}" destId="{F1FC1832-1C32-4810-9EF2-53A7A0807E55}" srcOrd="1" destOrd="0" presId="urn:microsoft.com/office/officeart/2005/8/layout/chevron2"/>
    <dgm:cxn modelId="{860DCB75-3F4F-4569-B4E0-9B6E9BB460D0}" type="presParOf" srcId="{597A8677-BF62-4BFA-96AD-04EBBDFC880E}" destId="{294519AE-3540-4AE1-BD87-0AD91955C1F1}" srcOrd="9" destOrd="0" presId="urn:microsoft.com/office/officeart/2005/8/layout/chevron2"/>
    <dgm:cxn modelId="{4E1A13B2-1961-49D7-8922-D03A3C48FA3B}" type="presParOf" srcId="{597A8677-BF62-4BFA-96AD-04EBBDFC880E}" destId="{AC8EF15A-7D67-4940-9591-67D3CE308330}" srcOrd="10" destOrd="0" presId="urn:microsoft.com/office/officeart/2005/8/layout/chevron2"/>
    <dgm:cxn modelId="{7A247D17-F7A9-4B55-BC92-03A68C407970}" type="presParOf" srcId="{AC8EF15A-7D67-4940-9591-67D3CE308330}" destId="{80F134A4-7590-46A9-AB46-B820841F5F98}" srcOrd="0" destOrd="0" presId="urn:microsoft.com/office/officeart/2005/8/layout/chevron2"/>
    <dgm:cxn modelId="{CDF2812D-FCE0-4E29-BB37-3FD4F7CBA25B}" type="presParOf" srcId="{AC8EF15A-7D67-4940-9591-67D3CE308330}" destId="{5AD97C8A-B2F7-405D-B63E-888688A0B99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E1D5-E76A-4AF0-B5E6-95259D3EDA31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195C-B841-49F3-AC59-C374A6EC3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16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0195C-B841-49F3-AC59-C374A6EC3C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10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0195C-B841-49F3-AC59-C374A6EC3C3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19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33F0-2250-415E-81C4-61749B941D26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60CC-724E-4571-8A7A-09EEC6B79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8180" cy="185736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en-US" sz="5400" dirty="0" smtClean="0"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</a:t>
            </a:r>
            <a:r>
              <a:rPr lang="en-US" sz="5400" dirty="0" smtClean="0"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R</a:t>
            </a:r>
            <a:r>
              <a:rPr lang="en-US" sz="5400" dirty="0" smtClean="0">
                <a:effectLst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ru-RU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проект:</a:t>
            </a:r>
            <a:r>
              <a:rPr lang="ru-RU" sz="5400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54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dirty="0" smtClean="0">
                <a:solidFill>
                  <a:srgbClr val="FF33CC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Adobe Gothic Std B" pitchFamily="34" charset="-128"/>
              </a:rPr>
              <a:t>PR -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PR</a:t>
            </a:r>
            <a:r>
              <a:rPr lang="ru-RU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/>
            </a:r>
            <a:br>
              <a:rPr lang="ru-RU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ru-RU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Новое слово в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PR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-образовании! </a:t>
            </a:r>
            <a:endParaRPr lang="ru-RU" sz="2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6164807"/>
            <a:ext cx="5400668" cy="138638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n-US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</a:t>
            </a:r>
            <a:r>
              <a:rPr lang="ru-RU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pic>
        <p:nvPicPr>
          <p:cNvPr id="1026" name="Picture 2" descr="C:\Documents and Settings\Admin\Рабочий стол\eventiada\PR\ProPR\PicMonkeydewd 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00240"/>
            <a:ext cx="4000528" cy="369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-714412" y="1214422"/>
          <a:ext cx="628654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География проекта:</a:t>
            </a:r>
            <a:endParaRPr lang="ru-RU" b="1" dirty="0">
              <a:ln>
                <a:solidFill>
                  <a:srgbClr val="990099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313" name="Picture 1" descr="C:\Documents and Settings\Admin\YandexDisk\Скриншоты\2016-02-17 21-04-19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1088" y="1214422"/>
            <a:ext cx="401863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Documents and Settings\Admin\YandexDisk\Скриншоты\2016-02-17 21-06-13 Скриншот экрана.png"/>
          <p:cNvPicPr>
            <a:picLocks noChangeAspect="1" noChangeArrowheads="1"/>
          </p:cNvPicPr>
          <p:nvPr/>
        </p:nvPicPr>
        <p:blipFill>
          <a:blip r:embed="rId7">
            <a:lum contrast="-20000"/>
          </a:blip>
          <a:srcRect/>
          <a:stretch>
            <a:fillRect/>
          </a:stretch>
        </p:blipFill>
        <p:spPr bwMode="auto">
          <a:xfrm>
            <a:off x="4214810" y="4786322"/>
            <a:ext cx="4729166" cy="177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Реализация</a:t>
            </a:r>
            <a:r>
              <a:rPr 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проекта</a:t>
            </a:r>
            <a:b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1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</a:t>
            </a:r>
            <a:r>
              <a:rPr lang="ru-RU" sz="31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статус: реализован</a:t>
            </a:r>
            <a:r>
              <a:rPr lang="en-US" sz="31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]</a:t>
            </a:r>
            <a:r>
              <a:rPr lang="en-US" sz="36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2357430"/>
            <a:ext cx="6786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4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1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8000" b="1" i="0" u="none" strike="noStrike" kern="1200" cap="none" spc="1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Увеличение</a:t>
            </a:r>
            <a:r>
              <a:rPr lang="ru-RU" sz="8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пользователей проекта</a:t>
            </a:r>
          </a:p>
          <a:p>
            <a:pPr algn="ctr">
              <a:spcBef>
                <a:spcPct val="0"/>
              </a:spcBef>
            </a:pPr>
            <a:r>
              <a:rPr lang="ru-RU" sz="8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- Прирост просмотров, отзывов, оценок </a:t>
            </a:r>
            <a:r>
              <a:rPr lang="ru-RU" sz="8000" b="1" spc="1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репостов</a:t>
            </a:r>
            <a:endParaRPr lang="ru-RU" sz="80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en-US" sz="8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8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Активное участие в опросах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sz="8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Желание присоединиться к команде </a:t>
            </a:r>
            <a:r>
              <a:rPr lang="en-US" sz="80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ProPR</a:t>
            </a:r>
            <a:endParaRPr lang="ru-RU" sz="80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endParaRPr kumimoji="0" lang="en-US" sz="7200" b="1" i="0" u="none" strike="noStrike" kern="1200" cap="none" spc="150" normalizeH="0" baseline="0" noProof="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kumimoji="0" lang="ru-RU" sz="7200" b="1" i="0" u="none" strike="noStrike" kern="1200" cap="none" spc="150" normalizeH="0" baseline="0" noProof="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Повышение интереса к области рекламы и связей с общественностью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spc="150" dirty="0" smtClean="0">
              <a:ln w="11430"/>
              <a:solidFill>
                <a:srgbClr val="99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spc="150" dirty="0" smtClean="0">
                <a:ln w="11430"/>
                <a:solidFill>
                  <a:srgbClr val="99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72000" y="2786058"/>
            <a:ext cx="45719" cy="357190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7" name="Picture 3" descr="C:\Documents and Settings\Admin\Рабочий стол\2015-10-19 21-53-56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256"/>
            <a:ext cx="18330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3" descr="C:\Documents and Settings\Admin\Рабочий стол\eventiada\PR\ProPR\Piter 3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857628"/>
            <a:ext cx="196024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4" descr="C:\Documents and Settings\Admin\Рабочий стол\eventiada\PR\ProPR\Piter 3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572008"/>
            <a:ext cx="181510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3" descr="C:\Documents and Settings\Admin\Рабочий стол\eventiada\PR\ProPR\Piter 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2035983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4" descr="C:\Documents and Settings\Admin\Рабочий стол\2015-10-19 21-53-28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572008"/>
            <a:ext cx="1785950" cy="2035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6314" y="214290"/>
            <a:ext cx="5635637" cy="6651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ВК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7" name="Picture 7" descr="C:\Documents and Settings\Admin\YandexDisk\Скриншоты\2016-02-17 22-57-41 Скриншот экрана.pn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214282" y="142852"/>
            <a:ext cx="428628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8" name="Picture 8" descr="C:\Documents and Settings\Admin\YandexDisk\Скриншоты\2016-02-18 00-01-48 Скриншот экрана.pn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4572000" y="918244"/>
            <a:ext cx="3500462" cy="250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0" name="Picture 10" descr="C:\Documents and Settings\Admin\YandexDisk\Скриншоты\2016-02-18 00-06-08 Скриншот экрана.pn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857224" y="3500438"/>
            <a:ext cx="36433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1" name="Picture 11" descr="C:\Documents and Settings\Admin\YandexDisk\Скриншоты\2016-02-18 00-12-20 Скриншот экрана.pn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4572000" y="3500438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40" y="571480"/>
            <a:ext cx="5000660" cy="78581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Analytics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8" name="Picture 4" descr="C:\Documents and Settings\Admin\YandexDisk\Скриншоты\2016-02-17 23-32-59 Скриншот экр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3577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YandexDisk\Скриншоты\2016-03-10 11-24-46 Скриншот экрана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42844" y="3357562"/>
            <a:ext cx="8572560" cy="335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Admin\YandexDisk\Скриншоты\2016-03-10 11-26-33 Скриншот экрана.pn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4615036" y="1714487"/>
            <a:ext cx="4109836" cy="15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Documents and Settings\Admin\YandexDisk\Скриншоты\2016-03-10 11-27-53 Скриншот экрана.pn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142844" y="714356"/>
            <a:ext cx="4357718" cy="538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785794"/>
            <a:ext cx="6115064" cy="939784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YandexDisk\Скриншоты\2016-02-19 22-27-25 Скриншот экр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5929354" cy="228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Admin\YandexDisk\Скриншоты\2016-02-18 00-59-42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7196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Admin\YandexDisk\Скриншоты\2016-03-10 11-31-14 Скриншот экрана.pn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142976" y="5286388"/>
            <a:ext cx="7715304" cy="5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Admin\YandexDisk\Скриншоты\2016-03-10 11-31-55 Скриншот экрана.pn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1142976" y="5857892"/>
            <a:ext cx="5214974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Admin\YandexDisk\Скриншоты\2016-03-10 11-32-40 Скриншот экрана.png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1142976" y="4857760"/>
            <a:ext cx="7715304" cy="45720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115064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проекта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1643050"/>
            <a:ext cx="6115064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518191578"/>
              </p:ext>
            </p:extLst>
          </p:nvPr>
        </p:nvGraphicFramePr>
        <p:xfrm>
          <a:off x="251520" y="1484784"/>
          <a:ext cx="8712968" cy="509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PR!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14348" y="857232"/>
            <a:ext cx="725807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en-US" sz="1800" b="1" dirty="0" smtClean="0">
                <a:solidFill>
                  <a:srgbClr val="990099"/>
                </a:solidFill>
              </a:rPr>
              <a:t>PR</a:t>
            </a:r>
            <a:r>
              <a:rPr lang="ru-RU" sz="1800" b="1" dirty="0" smtClean="0">
                <a:solidFill>
                  <a:srgbClr val="990099"/>
                </a:solidFill>
              </a:rPr>
              <a:t>-проект, направленный на повышение уровня знаний современного общества в области рекламы и </a:t>
            </a:r>
            <a:r>
              <a:rPr lang="en-US" sz="1800" b="1" dirty="0" smtClean="0">
                <a:solidFill>
                  <a:srgbClr val="990099"/>
                </a:solidFill>
              </a:rPr>
              <a:t>PR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en-US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ru-RU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-платформы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071802" y="2357430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473712" y="2357430"/>
            <a:ext cx="28438" cy="1415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2066" y="2357430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6" name="Picture 4" descr="http://u1.platformalp.ru/cd69315dd3b4c41cb551e104181e0004/e94e86191d4f5ccbdb3d72500b87520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888" y="4350248"/>
            <a:ext cx="2034304" cy="201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8" name="Picture 6" descr="http://luna.so/wp-content/uploads/2015/03/peri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295" y="3677390"/>
            <a:ext cx="1823312" cy="182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4284" name="Picture 12" descr="http://nazimmertbilgi.com/wp-content/uploads/youtube-300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32" y="2692192"/>
            <a:ext cx="1816928" cy="181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6" name="Picture 14" descr="http://www.ogandzhanov.ru/images/livejour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9089" y="2742759"/>
            <a:ext cx="1899044" cy="189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8" name="Picture 16" descr="http://digitalgid.myinsales.ru/files/1/7527/580967/original/googlepl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643314"/>
            <a:ext cx="1795068" cy="1795068"/>
          </a:xfrm>
          <a:prstGeom prst="rect">
            <a:avLst/>
          </a:prstGeom>
          <a:noFill/>
        </p:spPr>
      </p:pic>
      <p:pic>
        <p:nvPicPr>
          <p:cNvPr id="54274" name="Picture 2" descr="http://www.teknoup.com/news_images/38075/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0800" y="4418413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Цели проекта </a:t>
            </a:r>
            <a:r>
              <a:rPr lang="en-US" b="1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ProPR</a:t>
            </a:r>
            <a:r>
              <a:rPr lang="ru-RU" b="1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2200" b="1" dirty="0" smtClean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[</a:t>
            </a:r>
            <a:r>
              <a:rPr lang="ru-RU" sz="2200" b="1" dirty="0" smtClean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область: реклама и связи с общественностью</a:t>
            </a:r>
            <a:r>
              <a:rPr lang="en-US" sz="2200" b="1" dirty="0" smtClean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]</a:t>
            </a:r>
            <a:endParaRPr lang="ru-RU" sz="2200" b="1" dirty="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838677628"/>
              </p:ext>
            </p:extLst>
          </p:nvPr>
        </p:nvGraphicFramePr>
        <p:xfrm>
          <a:off x="3286116" y="1571612"/>
          <a:ext cx="55959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85720" y="2500306"/>
          <a:ext cx="271464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PR!</a:t>
            </a:r>
            <a:endParaRPr lang="ru-RU" b="1" dirty="0"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214414" y="928670"/>
            <a:ext cx="7286676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YouTube</a:t>
            </a:r>
            <a:r>
              <a:rPr lang="ru-RU" b="1" dirty="0" smtClean="0">
                <a:solidFill>
                  <a:srgbClr val="C00000"/>
                </a:solidFill>
              </a:rPr>
              <a:t> - полезная </a:t>
            </a:r>
            <a:r>
              <a:rPr lang="ru-RU" b="1" dirty="0" err="1" smtClean="0">
                <a:solidFill>
                  <a:srgbClr val="C00000"/>
                </a:solidFill>
              </a:rPr>
              <a:t>видеотеория</a:t>
            </a:r>
            <a:r>
              <a:rPr lang="en-US" b="1" dirty="0" smtClean="0">
                <a:solidFill>
                  <a:srgbClr val="C00000"/>
                </a:solidFill>
              </a:rPr>
              <a:t>/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2015-10-19 22-02-32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357826"/>
            <a:ext cx="8215338" cy="137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643306" y="1541964"/>
            <a:ext cx="585788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Видеорубрики</a:t>
            </a:r>
            <a:endParaRPr lang="ru-RU" sz="24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News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обзор в области рекламы и PR»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«Бренды, изменившие мир»</a:t>
            </a:r>
            <a:endParaRPr lang="en-US" sz="1600" b="1" dirty="0" smtClean="0">
              <a:solidFill>
                <a:srgbClr val="99009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Бренд-баттл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обзор»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Лайфхаки</a:t>
            </a:r>
            <a:r>
              <a:rPr lang="ru-RU" sz="1600" b="1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1600" b="1" dirty="0" err="1" smtClean="0"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lang="ru-RU" sz="1600" b="1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  <a:endParaRPr lang="en-US" sz="1600" b="1" dirty="0" smtClean="0">
              <a:solidFill>
                <a:srgbClr val="99009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«Так делали гуру»</a:t>
            </a:r>
            <a:endParaRPr lang="en-US" sz="1600" b="1" dirty="0" smtClean="0">
              <a:solidFill>
                <a:srgbClr val="99009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</a:endParaRPr>
          </a:p>
        </p:txBody>
      </p:sp>
      <p:pic>
        <p:nvPicPr>
          <p:cNvPr id="33794" name="Picture 2" descr="C:\Documents and Settings\Admin\YandexDisk\Скриншоты\2016-02-16 22-40-34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0"/>
            <a:ext cx="4286280" cy="170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C:\Documents and Settings\Admin\YandexDisk\Скриншоты\2016-02-16 22-55-29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71612"/>
            <a:ext cx="34744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PR!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57422" y="857232"/>
            <a:ext cx="40386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CC3399"/>
                </a:solidFill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</a:rPr>
              <a:t>VKontakte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-357222" y="2928934"/>
            <a:ext cx="414340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n>
                  <a:solidFill>
                    <a:srgbClr val="CC3399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600" b="1" dirty="0" smtClean="0">
                <a:ln>
                  <a:solidFill>
                    <a:srgbClr val="CC3399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 </a:t>
            </a:r>
          </a:p>
          <a:p>
            <a:pPr algn="ctr">
              <a:buNone/>
            </a:pP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Новости из мира рекламы, маркетинга и </a:t>
            </a:r>
            <a:r>
              <a:rPr lang="en-US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endParaRPr lang="ru-RU" sz="1200" b="1" dirty="0" smtClean="0">
              <a:ln>
                <a:solidFill>
                  <a:srgbClr val="CC3399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Рейтинги и опросы</a:t>
            </a:r>
          </a:p>
          <a:p>
            <a:pPr algn="ctr">
              <a:buNone/>
            </a:pP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Правила и советы </a:t>
            </a:r>
            <a:r>
              <a:rPr lang="en-US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</a:t>
            </a: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гуру </a:t>
            </a:r>
          </a:p>
          <a:p>
            <a:pPr algn="ctr">
              <a:buNone/>
            </a:pP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Видео</a:t>
            </a:r>
            <a:r>
              <a:rPr lang="en-US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200" b="1" dirty="0" err="1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подкасты</a:t>
            </a:r>
            <a:r>
              <a:rPr lang="en-US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  <a:p>
            <a:pPr algn="ctr">
              <a:buNone/>
            </a:pPr>
            <a:r>
              <a:rPr lang="ru-RU" sz="12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2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</a:t>
            </a:r>
            <a:r>
              <a:rPr lang="ru-RU" sz="1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u-RU" sz="1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автора проекта</a:t>
            </a:r>
            <a:endParaRPr lang="ru-RU" sz="1200" b="1" dirty="0" smtClean="0">
              <a:ln>
                <a:solidFill>
                  <a:srgbClr val="CC3399"/>
                </a:solidFill>
              </a:ln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>
                <a:solidFill>
                  <a:srgbClr val="CC3399"/>
                </a:solidFill>
              </a:ln>
              <a:solidFill>
                <a:srgbClr val="FF33CC"/>
              </a:solidFill>
            </a:endParaRPr>
          </a:p>
          <a:p>
            <a:endParaRPr lang="ru-RU" b="1" dirty="0" smtClean="0">
              <a:ln>
                <a:solidFill>
                  <a:srgbClr val="CC3399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1749" name="Picture 5" descr="C:\Documents and Settings\Admin\Рабочий стол\гр вк\tbYaNbW-5vM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1752596" cy="175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C:\Documents and Settings\Admin\Рабочий стол\гр вк\e07N_TwyR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142984"/>
            <a:ext cx="1804980" cy="180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6"/>
          <p:cNvSpPr txBox="1">
            <a:spLocks/>
          </p:cNvSpPr>
          <p:nvPr/>
        </p:nvSpPr>
        <p:spPr>
          <a:xfrm>
            <a:off x="5572132" y="3000372"/>
            <a:ext cx="3571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Go</a:t>
            </a:r>
            <a:r>
              <a:rPr kumimoji="0" lang="en-US" b="1" i="0" u="none" strike="noStrike" kern="1200" cap="none" spc="0" normalizeH="0" baseline="0" noProof="0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  <a:uLnTx/>
                <a:uFillTx/>
                <a:latin typeface="+mn-lt"/>
                <a:ea typeface="+mn-ea"/>
                <a:cs typeface="+mn-cs"/>
              </a:rPr>
              <a:t>PR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  <a:uLnTx/>
                <a:uFillTx/>
                <a:latin typeface="+mn-lt"/>
                <a:ea typeface="+mn-ea"/>
                <a:cs typeface="+mn-cs"/>
              </a:rPr>
              <a:t>Анонсы</a:t>
            </a:r>
            <a:r>
              <a:rPr kumimoji="0" lang="ru-RU" sz="1400" b="1" i="0" u="none" strike="noStrike" kern="1200" cap="none" spc="0" normalizeH="0" noProof="0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  <a:uLnTx/>
                <a:uFillTx/>
                <a:latin typeface="+mn-lt"/>
                <a:ea typeface="+mn-ea"/>
                <a:cs typeface="+mn-cs"/>
              </a:rPr>
              <a:t> мероприятий </a:t>
            </a:r>
            <a:endParaRPr kumimoji="0" lang="en-US" sz="1400" b="1" i="0" u="none" strike="noStrike" kern="1200" cap="none" spc="0" normalizeH="0" noProof="0" dirty="0" smtClean="0">
              <a:ln>
                <a:solidFill>
                  <a:srgbClr val="CC3399"/>
                </a:solidFill>
              </a:ln>
              <a:solidFill>
                <a:srgbClr val="6600FF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(</a:t>
            </a:r>
            <a:r>
              <a:rPr lang="ru-RU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фестивали</a:t>
            </a:r>
            <a:r>
              <a:rPr lang="en-US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/</a:t>
            </a:r>
            <a:r>
              <a:rPr lang="ru-RU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конкурсы</a:t>
            </a:r>
            <a:r>
              <a:rPr lang="en-US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/</a:t>
            </a:r>
            <a:r>
              <a:rPr lang="ru-RU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форумы)</a:t>
            </a:r>
            <a:endParaRPr kumimoji="0" lang="ru-RU" sz="1400" b="1" i="0" u="none" strike="noStrike" kern="1200" cap="none" spc="0" normalizeH="0" noProof="0" dirty="0" smtClean="0">
              <a:ln>
                <a:solidFill>
                  <a:srgbClr val="CC3399"/>
                </a:solidFill>
              </a:ln>
              <a:solidFill>
                <a:srgbClr val="6600FF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n>
                  <a:solidFill>
                    <a:srgbClr val="CC3399"/>
                  </a:solidFill>
                </a:ln>
                <a:solidFill>
                  <a:srgbClr val="6600FF"/>
                </a:solidFill>
              </a:rPr>
              <a:t>- Набор волонтеров</a:t>
            </a:r>
          </a:p>
          <a:p>
            <a:pPr marL="342900" indent="-342900" algn="ctr">
              <a:spcBef>
                <a:spcPct val="20000"/>
              </a:spcBef>
            </a:pPr>
            <a:endParaRPr lang="ru-RU" sz="1600" b="1" dirty="0" smtClean="0">
              <a:ln>
                <a:solidFill>
                  <a:srgbClr val="CC3399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ln>
                  <a:solidFill>
                    <a:srgbClr val="CC3399"/>
                  </a:solidFill>
                </a:ln>
                <a:solidFill>
                  <a:srgbClr val="FF33CC"/>
                </a:solidFill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solidFill>
                  <a:srgbClr val="CC3399"/>
                </a:solidFill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solidFill>
                  <a:srgbClr val="CC3399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857752" y="1357298"/>
            <a:ext cx="1357322" cy="642942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714612" y="1357298"/>
            <a:ext cx="1214446" cy="571504"/>
          </a:xfrm>
          <a:prstGeom prst="straightConnector1">
            <a:avLst/>
          </a:prstGeom>
          <a:ln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7" descr="C:\Documents and Settings\Admin\YandexDisk\Скриншоты\2016-02-17 00-56-57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72008"/>
            <a:ext cx="204302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C:\Documents and Settings\Admin\YandexDisk\Скриншоты\2016-02-17 00-57-25 Скриншот экра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143512"/>
            <a:ext cx="207170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C:\Documents and Settings\Admin\YandexDisk\Скриншоты\2016-02-17 00-58-34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500570"/>
            <a:ext cx="228601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3" name="Picture 9" descr="C:\Documents and Settings\Admin\YandexDisk\Скриншоты\2016-02-17 01-00-00 Скриншот экра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143512"/>
            <a:ext cx="200026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PR!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3108" y="928670"/>
            <a:ext cx="5500726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Livejournal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учимся у гуру!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вопрос – их ответ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85918" y="1500174"/>
            <a:ext cx="5715040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</a:t>
            </a:r>
            <a:r>
              <a:rPr lang="en-US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 c </a:t>
            </a:r>
            <a:r>
              <a:rPr lang="ru-RU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известными фигурами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рекламы, </a:t>
            </a:r>
            <a:r>
              <a:rPr lang="en-US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ru-RU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блоггинга</a:t>
            </a:r>
            <a:r>
              <a:rPr lang="ru-RU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шоу-бизнеса и др.</a:t>
            </a:r>
          </a:p>
          <a:p>
            <a:pPr algn="ctr">
              <a:buNone/>
            </a:pPr>
            <a:endParaRPr lang="ru-RU" sz="4400" dirty="0"/>
          </a:p>
        </p:txBody>
      </p:sp>
      <p:pic>
        <p:nvPicPr>
          <p:cNvPr id="50178" name="Picture 2" descr="C:\Documents and Settings\Admin\YandexDisk\Скриншоты\2016-02-17 01-22-51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00306"/>
            <a:ext cx="221457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 descr="C:\Documents and Settings\Admin\YandexDisk\Скриншоты\2016-02-17 01-21-15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5"/>
            <a:ext cx="281336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4" descr="C:\Documents and Settings\Admin\YandexDisk\Скриншоты\2016-02-17 01-20-49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2214554"/>
            <a:ext cx="300039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5" name="Picture 9" descr="C:\Documents and Settings\Admin\YandexDisk\Скриншоты\2016-02-17 01-27-58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221091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7" name="Picture 11" descr="C:\Documents and Settings\Admin\YandexDisk\Скриншоты\2016-02-17 01-30-12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500570"/>
            <a:ext cx="204786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YandexDisk\Скриншоты\2016-02-25 23-13-00 Скриншот экран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643446"/>
            <a:ext cx="2571768" cy="207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PR!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74" y="1357298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990099"/>
                </a:solidFill>
              </a:rPr>
              <a:t>Мастер-классы в сфере </a:t>
            </a:r>
            <a:r>
              <a:rPr lang="en-US" sz="2000" b="1" dirty="0" smtClean="0">
                <a:solidFill>
                  <a:srgbClr val="990099"/>
                </a:solidFill>
              </a:rPr>
              <a:t>PR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990099"/>
                </a:solidFill>
              </a:rPr>
              <a:t>Лайфхак</a:t>
            </a:r>
            <a:r>
              <a:rPr lang="ru-RU" sz="2000" b="1" dirty="0" smtClean="0">
                <a:solidFill>
                  <a:srgbClr val="990099"/>
                </a:solidFill>
              </a:rPr>
              <a:t>-советы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990099"/>
                </a:solidFill>
              </a:rPr>
              <a:t>Вебинары</a:t>
            </a:r>
            <a:r>
              <a:rPr lang="ru-RU" sz="2000" b="1" dirty="0" smtClean="0">
                <a:solidFill>
                  <a:srgbClr val="990099"/>
                </a:solidFill>
              </a:rPr>
              <a:t> гуру </a:t>
            </a:r>
            <a:r>
              <a:rPr lang="en-US" sz="2000" b="1" dirty="0" smtClean="0">
                <a:solidFill>
                  <a:srgbClr val="990099"/>
                </a:solidFill>
              </a:rPr>
              <a:t>PR</a:t>
            </a:r>
            <a:endParaRPr lang="ru-RU" sz="2000" b="1" dirty="0" smtClean="0">
              <a:solidFill>
                <a:srgbClr val="990099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990099"/>
                </a:solidFill>
              </a:rPr>
              <a:t>Анонсы новостей </a:t>
            </a:r>
            <a:r>
              <a:rPr lang="en-US" sz="2000" b="1" dirty="0" smtClean="0">
                <a:solidFill>
                  <a:srgbClr val="990099"/>
                </a:solidFill>
              </a:rPr>
              <a:t>ProPR</a:t>
            </a:r>
            <a:r>
              <a:rPr lang="ru-RU" sz="2000" b="1" dirty="0" smtClean="0">
                <a:solidFill>
                  <a:srgbClr val="990099"/>
                </a:solidFill>
              </a:rPr>
              <a:t> </a:t>
            </a:r>
            <a:endParaRPr lang="ru-RU" sz="2000" b="1" dirty="0">
              <a:solidFill>
                <a:srgbClr val="9900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3108" y="857232"/>
            <a:ext cx="6181740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Periscope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nline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3" descr="C:\Documents and Settings\Admin\YandexDisk\Скриншоты\2016-02-17 01-44-13 Скриншот экр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2647596" cy="265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5" name="Picture 5" descr="C:\Documents and Settings\Admin\YandexDisk\Скриншоты\2016-02-17 01-48-52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715016"/>
            <a:ext cx="4929222" cy="101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6" name="Picture 6" descr="C:\Documents and Settings\Admin\YandexDisk\Скриншоты\2016-02-17 02-03-22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178595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0" y="3429000"/>
            <a:ext cx="2143108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первых двух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дней!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000232" y="4000504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643801">
            <a:off x="1369940" y="4844345"/>
            <a:ext cx="1037051" cy="145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Adobe Gothic Std B" pitchFamily="34" charset="-128"/>
              </a:rPr>
              <a:t>Pro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motion of 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PR!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89577" y="858822"/>
            <a:ext cx="7843828" cy="42544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будь первым среди </a:t>
            </a:r>
            <a:r>
              <a:rPr 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профессионалов!</a:t>
            </a:r>
            <a:endParaRPr lang="ru-RU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857356" y="1428736"/>
            <a:ext cx="5541973" cy="3951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2000" b="1" dirty="0" smtClean="0">
                <a:solidFill>
                  <a:srgbClr val="990099"/>
                </a:solidFill>
              </a:rPr>
              <a:t>Новости в области рекламы и </a:t>
            </a:r>
            <a:r>
              <a:rPr lang="en-US" sz="2000" b="1" dirty="0" smtClean="0">
                <a:solidFill>
                  <a:srgbClr val="990099"/>
                </a:solidFill>
              </a:rPr>
              <a:t>PR</a:t>
            </a:r>
            <a:endParaRPr lang="ru-RU" sz="2000" b="1" dirty="0" smtClean="0">
              <a:solidFill>
                <a:srgbClr val="990099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990099"/>
                </a:solidFill>
              </a:rPr>
              <a:t>+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990099"/>
                </a:solidFill>
              </a:rPr>
              <a:t>Новости проекта </a:t>
            </a:r>
            <a:r>
              <a:rPr lang="en-US" sz="2000" b="1" dirty="0" smtClean="0">
                <a:solidFill>
                  <a:srgbClr val="990099"/>
                </a:solidFill>
              </a:rPr>
              <a:t>ProPR</a:t>
            </a:r>
            <a:endParaRPr lang="ru-RU" sz="2000" b="1" dirty="0" smtClean="0">
              <a:solidFill>
                <a:srgbClr val="990099"/>
              </a:solidFill>
            </a:endParaRP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52228" name="Picture 4" descr="C:\Documents and Settings\Admin\YandexDisk\Скриншоты\2016-02-17 02-24-06 Скриншот экр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264320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YandexDisk\Скриншоты\2016-02-18 00-58-32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198929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YandexDisk\Скриншоты\2016-02-18 00-59-42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5915011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0" y="785794"/>
          <a:ext cx="91440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Горизонтальный свиток 24"/>
          <p:cNvSpPr/>
          <p:nvPr/>
        </p:nvSpPr>
        <p:spPr>
          <a:xfrm>
            <a:off x="3000364" y="5715016"/>
            <a:ext cx="3286148" cy="928694"/>
          </a:xfrm>
          <a:prstGeom prst="horizontalScroll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Возраст: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-45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4286248" y="4714884"/>
            <a:ext cx="857256" cy="928694"/>
          </a:xfrm>
          <a:prstGeom prst="curvedDownArrow">
            <a:avLst/>
          </a:prstGeom>
          <a:gradFill>
            <a:gsLst>
              <a:gs pos="0">
                <a:srgbClr val="6600C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Adobe Gothic Std B" pitchFamily="34" charset="-128"/>
                <a:cs typeface="+mj-cs"/>
              </a:rPr>
              <a:t>Pro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Adobe Gothic Std B" pitchFamily="34" charset="-128"/>
                <a:cs typeface="+mj-cs"/>
              </a:rPr>
              <a:t>PR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Adobe Gothic Std B" pitchFamily="34" charset="-128"/>
                <a:cs typeface="+mj-cs"/>
              </a:rPr>
              <a:t>Pro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motion of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PR!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57224" cy="7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4214810" y="1000108"/>
            <a:ext cx="714380" cy="500065"/>
            <a:chOff x="714380" y="285758"/>
            <a:chExt cx="1756798" cy="140543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14380" y="285758"/>
              <a:ext cx="1756798" cy="1405439"/>
            </a:xfrm>
            <a:prstGeom prst="roundRect">
              <a:avLst>
                <a:gd name="adj" fmla="val 10000"/>
              </a:avLst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55544" y="326921"/>
              <a:ext cx="1674469" cy="1323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+16</a:t>
              </a:r>
              <a:endParaRPr lang="ru-RU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</TotalTime>
  <Words>378</Words>
  <Application>Microsoft Office PowerPoint</Application>
  <PresentationFormat>Экран (4:3)</PresentationFormat>
  <Paragraphs>99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PR-проект:   ProPR - Promotion of PR   Новое слово в PR-образовании! </vt:lpstr>
      <vt:lpstr>ProPR – Promotion of PR! </vt:lpstr>
      <vt:lpstr>Цели проекта ProPR [область: реклама и связи с общественностью]</vt:lpstr>
      <vt:lpstr>ProPR – Promotion of PR!</vt:lpstr>
      <vt:lpstr>ProPR – Promotion of PR! </vt:lpstr>
      <vt:lpstr>ProPR – Promotion of PR! </vt:lpstr>
      <vt:lpstr>ProPR – Promotion of PR! </vt:lpstr>
      <vt:lpstr>ProPR – Promotion of PR! </vt:lpstr>
      <vt:lpstr> </vt:lpstr>
      <vt:lpstr>География проекта:</vt:lpstr>
      <vt:lpstr>Реализация проекта [статус: реализован] </vt:lpstr>
      <vt:lpstr>Статистика ВК</vt:lpstr>
      <vt:lpstr>YouTube Analytics</vt:lpstr>
      <vt:lpstr>Facebook статистика</vt:lpstr>
      <vt:lpstr>Перспективы развития проекта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</dc:title>
  <dc:creator>Admin</dc:creator>
  <cp:lastModifiedBy>Admin</cp:lastModifiedBy>
  <cp:revision>160</cp:revision>
  <dcterms:created xsi:type="dcterms:W3CDTF">2015-10-19T12:27:10Z</dcterms:created>
  <dcterms:modified xsi:type="dcterms:W3CDTF">2016-04-04T19:06:24Z</dcterms:modified>
</cp:coreProperties>
</file>